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0160000" cy="7620000"/>
  <p:notesSz cx="6858000" cy="9144000"/>
  <p:embeddedFontLst>
    <p:embeddedFont>
      <p:font typeface="Calibri" pitchFamily="34" charset="0"/>
      <p:regular r:id="rId9"/>
      <p:bold r:id="rId10"/>
      <p:italic r:id="rId11"/>
      <p:boldItalic r:id="rId1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F7431-58C1-4AFC-882F-B2357D304A37}" type="datetimeFigureOut">
              <a:rPr lang="en-US" smtClean="0"/>
              <a:t>11/5/2014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5F15A0-22EE-40F8-859C-DF1AAA5CC57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F7431-58C1-4AFC-882F-B2357D304A37}" type="datetimeFigureOut">
              <a:rPr lang="en-US" smtClean="0"/>
              <a:t>11/5/2014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5F15A0-22EE-40F8-859C-DF1AAA5CC57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F7431-58C1-4AFC-882F-B2357D304A37}" type="datetimeFigureOut">
              <a:rPr lang="en-US" smtClean="0"/>
              <a:t>11/5/2014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5F15A0-22EE-40F8-859C-DF1AAA5CC57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F7431-58C1-4AFC-882F-B2357D304A37}" type="datetimeFigureOut">
              <a:rPr lang="en-US" smtClean="0"/>
              <a:t>11/5/2014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5F15A0-22EE-40F8-859C-DF1AAA5CC57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F7431-58C1-4AFC-882F-B2357D304A37}" type="datetimeFigureOut">
              <a:rPr lang="en-US" smtClean="0"/>
              <a:t>11/5/2014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5F15A0-22EE-40F8-859C-DF1AAA5CC57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F7431-58C1-4AFC-882F-B2357D304A37}" type="datetimeFigureOut">
              <a:rPr lang="en-US" smtClean="0"/>
              <a:t>11/5/2014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5F15A0-22EE-40F8-859C-DF1AAA5CC57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F7431-58C1-4AFC-882F-B2357D304A37}" type="datetimeFigureOut">
              <a:rPr lang="en-US" smtClean="0"/>
              <a:t>11/5/2014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5F15A0-22EE-40F8-859C-DF1AAA5CC57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F7431-58C1-4AFC-882F-B2357D304A37}" type="datetimeFigureOut">
              <a:rPr lang="en-US" smtClean="0"/>
              <a:t>11/5/2014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5F15A0-22EE-40F8-859C-DF1AAA5CC57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F7431-58C1-4AFC-882F-B2357D304A37}" type="datetimeFigureOut">
              <a:rPr lang="en-US" smtClean="0"/>
              <a:t>11/5/2014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5F15A0-22EE-40F8-859C-DF1AAA5CC57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F7431-58C1-4AFC-882F-B2357D304A37}" type="datetimeFigureOut">
              <a:rPr lang="en-US" smtClean="0"/>
              <a:t>11/5/2014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5F15A0-22EE-40F8-859C-DF1AAA5CC57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F7431-58C1-4AFC-882F-B2357D304A37}" type="datetimeFigureOut">
              <a:rPr lang="en-US" smtClean="0"/>
              <a:t>11/5/2014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5F15A0-22EE-40F8-859C-DF1AAA5CC57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FF7431-58C1-4AFC-882F-B2357D304A37}" type="datetimeFigureOut">
              <a:rPr lang="en-US" smtClean="0"/>
              <a:t>11/5/2014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5F15A0-22EE-40F8-859C-DF1AAA5CC57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1951319" y="852808"/>
            <a:ext cx="4532769" cy="1200250"/>
            <a:chOff x="1951319" y="852808"/>
            <a:chExt cx="4532769" cy="1200250"/>
          </a:xfrm>
        </p:grpSpPr>
        <p:sp>
          <p:nvSpPr>
            <p:cNvPr id="2" name="Freeform 1"/>
            <p:cNvSpPr/>
            <p:nvPr/>
          </p:nvSpPr>
          <p:spPr>
            <a:xfrm>
              <a:off x="1951319" y="852808"/>
              <a:ext cx="396536" cy="749636"/>
            </a:xfrm>
            <a:custGeom>
              <a:avLst/>
              <a:gdLst/>
              <a:ahLst/>
              <a:cxnLst/>
              <a:rect l="0" t="0" r="0" b="0"/>
              <a:pathLst>
                <a:path w="396536" h="749636">
                  <a:moveTo>
                    <a:pt x="101738" y="0"/>
                  </a:moveTo>
                  <a:lnTo>
                    <a:pt x="72429" y="29308"/>
                  </a:lnTo>
                  <a:lnTo>
                    <a:pt x="57829" y="60676"/>
                  </a:lnTo>
                  <a:lnTo>
                    <a:pt x="42415" y="119263"/>
                  </a:lnTo>
                  <a:lnTo>
                    <a:pt x="24573" y="178052"/>
                  </a:lnTo>
                  <a:lnTo>
                    <a:pt x="8424" y="204704"/>
                  </a:lnTo>
                  <a:lnTo>
                    <a:pt x="4434" y="205490"/>
                  </a:lnTo>
                  <a:lnTo>
                    <a:pt x="1773" y="201334"/>
                  </a:lnTo>
                  <a:lnTo>
                    <a:pt x="0" y="193884"/>
                  </a:lnTo>
                  <a:lnTo>
                    <a:pt x="5829" y="130741"/>
                  </a:lnTo>
                  <a:lnTo>
                    <a:pt x="12229" y="96060"/>
                  </a:lnTo>
                  <a:lnTo>
                    <a:pt x="27123" y="63557"/>
                  </a:lnTo>
                  <a:lnTo>
                    <a:pt x="42839" y="48524"/>
                  </a:lnTo>
                  <a:lnTo>
                    <a:pt x="74538" y="33485"/>
                  </a:lnTo>
                  <a:lnTo>
                    <a:pt x="99007" y="27750"/>
                  </a:lnTo>
                  <a:lnTo>
                    <a:pt x="121581" y="29101"/>
                  </a:lnTo>
                  <a:lnTo>
                    <a:pt x="154021" y="42028"/>
                  </a:lnTo>
                  <a:lnTo>
                    <a:pt x="185859" y="66265"/>
                  </a:lnTo>
                  <a:lnTo>
                    <a:pt x="219653" y="119197"/>
                  </a:lnTo>
                  <a:lnTo>
                    <a:pt x="240531" y="152431"/>
                  </a:lnTo>
                  <a:lnTo>
                    <a:pt x="258658" y="214813"/>
                  </a:lnTo>
                  <a:lnTo>
                    <a:pt x="277080" y="274083"/>
                  </a:lnTo>
                  <a:lnTo>
                    <a:pt x="288105" y="327144"/>
                  </a:lnTo>
                  <a:lnTo>
                    <a:pt x="290318" y="378081"/>
                  </a:lnTo>
                  <a:lnTo>
                    <a:pt x="290974" y="435678"/>
                  </a:lnTo>
                  <a:lnTo>
                    <a:pt x="288049" y="491738"/>
                  </a:lnTo>
                  <a:lnTo>
                    <a:pt x="279773" y="547733"/>
                  </a:lnTo>
                  <a:lnTo>
                    <a:pt x="263050" y="609299"/>
                  </a:lnTo>
                  <a:lnTo>
                    <a:pt x="245992" y="658738"/>
                  </a:lnTo>
                  <a:lnTo>
                    <a:pt x="227148" y="697820"/>
                  </a:lnTo>
                  <a:lnTo>
                    <a:pt x="203627" y="724217"/>
                  </a:lnTo>
                  <a:lnTo>
                    <a:pt x="183287" y="738335"/>
                  </a:lnTo>
                  <a:lnTo>
                    <a:pt x="158649" y="748509"/>
                  </a:lnTo>
                  <a:lnTo>
                    <a:pt x="112881" y="749635"/>
                  </a:lnTo>
                  <a:lnTo>
                    <a:pt x="73454" y="736971"/>
                  </a:lnTo>
                  <a:lnTo>
                    <a:pt x="56802" y="718657"/>
                  </a:lnTo>
                  <a:lnTo>
                    <a:pt x="26497" y="662483"/>
                  </a:lnTo>
                  <a:lnTo>
                    <a:pt x="21504" y="636808"/>
                  </a:lnTo>
                  <a:lnTo>
                    <a:pt x="25524" y="616038"/>
                  </a:lnTo>
                  <a:lnTo>
                    <a:pt x="36279" y="599008"/>
                  </a:lnTo>
                  <a:lnTo>
                    <a:pt x="52758" y="583641"/>
                  </a:lnTo>
                  <a:lnTo>
                    <a:pt x="74900" y="575251"/>
                  </a:lnTo>
                  <a:lnTo>
                    <a:pt x="99168" y="572692"/>
                  </a:lnTo>
                  <a:lnTo>
                    <a:pt x="133732" y="578998"/>
                  </a:lnTo>
                  <a:lnTo>
                    <a:pt x="186740" y="604617"/>
                  </a:lnTo>
                  <a:lnTo>
                    <a:pt x="249022" y="652188"/>
                  </a:lnTo>
                  <a:lnTo>
                    <a:pt x="305086" y="690833"/>
                  </a:lnTo>
                  <a:lnTo>
                    <a:pt x="334344" y="712269"/>
                  </a:lnTo>
                  <a:lnTo>
                    <a:pt x="357977" y="717037"/>
                  </a:lnTo>
                  <a:lnTo>
                    <a:pt x="396535" y="7159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495253" y="151610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674238" y="873865"/>
              <a:ext cx="63172" cy="663296"/>
            </a:xfrm>
            <a:custGeom>
              <a:avLst/>
              <a:gdLst/>
              <a:ahLst/>
              <a:cxnLst/>
              <a:rect l="0" t="0" r="0" b="0"/>
              <a:pathLst>
                <a:path w="63172" h="663296">
                  <a:moveTo>
                    <a:pt x="0" y="0"/>
                  </a:moveTo>
                  <a:lnTo>
                    <a:pt x="11178" y="11178"/>
                  </a:lnTo>
                  <a:lnTo>
                    <a:pt x="31209" y="70781"/>
                  </a:lnTo>
                  <a:lnTo>
                    <a:pt x="38883" y="107540"/>
                  </a:lnTo>
                  <a:lnTo>
                    <a:pt x="41156" y="157426"/>
                  </a:lnTo>
                  <a:lnTo>
                    <a:pt x="44950" y="214710"/>
                  </a:lnTo>
                  <a:lnTo>
                    <a:pt x="51123" y="275989"/>
                  </a:lnTo>
                  <a:lnTo>
                    <a:pt x="52192" y="324580"/>
                  </a:lnTo>
                  <a:lnTo>
                    <a:pt x="52553" y="384995"/>
                  </a:lnTo>
                  <a:lnTo>
                    <a:pt x="55744" y="441989"/>
                  </a:lnTo>
                  <a:lnTo>
                    <a:pt x="61704" y="498308"/>
                  </a:lnTo>
                  <a:lnTo>
                    <a:pt x="62881" y="561728"/>
                  </a:lnTo>
                  <a:lnTo>
                    <a:pt x="63114" y="620529"/>
                  </a:lnTo>
                  <a:lnTo>
                    <a:pt x="63171" y="6632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000621" y="1284476"/>
              <a:ext cx="157929" cy="1"/>
            </a:xfrm>
            <a:custGeom>
              <a:avLst/>
              <a:gdLst/>
              <a:ahLst/>
              <a:cxnLst/>
              <a:rect l="0" t="0" r="0" b="0"/>
              <a:pathLst>
                <a:path w="157929" h="1">
                  <a:moveTo>
                    <a:pt x="157928" y="0"/>
                  </a:moveTo>
                  <a:lnTo>
                    <a:pt x="108997" y="0"/>
                  </a:lnTo>
                  <a:lnTo>
                    <a:pt x="4986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419642" y="900938"/>
              <a:ext cx="503315" cy="664733"/>
            </a:xfrm>
            <a:custGeom>
              <a:avLst/>
              <a:gdLst/>
              <a:ahLst/>
              <a:cxnLst/>
              <a:rect l="0" t="0" r="0" b="0"/>
              <a:pathLst>
                <a:path w="503315" h="664733">
                  <a:moveTo>
                    <a:pt x="370617" y="36098"/>
                  </a:moveTo>
                  <a:lnTo>
                    <a:pt x="344230" y="20457"/>
                  </a:lnTo>
                  <a:lnTo>
                    <a:pt x="292052" y="4889"/>
                  </a:lnTo>
                  <a:lnTo>
                    <a:pt x="259660" y="0"/>
                  </a:lnTo>
                  <a:lnTo>
                    <a:pt x="208539" y="3825"/>
                  </a:lnTo>
                  <a:lnTo>
                    <a:pt x="156347" y="13537"/>
                  </a:lnTo>
                  <a:lnTo>
                    <a:pt x="105009" y="31883"/>
                  </a:lnTo>
                  <a:lnTo>
                    <a:pt x="41983" y="73454"/>
                  </a:lnTo>
                  <a:lnTo>
                    <a:pt x="17570" y="106568"/>
                  </a:lnTo>
                  <a:lnTo>
                    <a:pt x="1108" y="146015"/>
                  </a:lnTo>
                  <a:lnTo>
                    <a:pt x="0" y="187339"/>
                  </a:lnTo>
                  <a:lnTo>
                    <a:pt x="12670" y="223630"/>
                  </a:lnTo>
                  <a:lnTo>
                    <a:pt x="31242" y="251020"/>
                  </a:lnTo>
                  <a:lnTo>
                    <a:pt x="57151" y="268364"/>
                  </a:lnTo>
                  <a:lnTo>
                    <a:pt x="98518" y="283536"/>
                  </a:lnTo>
                  <a:lnTo>
                    <a:pt x="150536" y="287745"/>
                  </a:lnTo>
                  <a:lnTo>
                    <a:pt x="205871" y="288577"/>
                  </a:lnTo>
                  <a:lnTo>
                    <a:pt x="267554" y="300208"/>
                  </a:lnTo>
                  <a:lnTo>
                    <a:pt x="327512" y="313526"/>
                  </a:lnTo>
                  <a:lnTo>
                    <a:pt x="361614" y="329519"/>
                  </a:lnTo>
                  <a:lnTo>
                    <a:pt x="424385" y="374215"/>
                  </a:lnTo>
                  <a:lnTo>
                    <a:pt x="449496" y="395772"/>
                  </a:lnTo>
                  <a:lnTo>
                    <a:pt x="484680" y="447739"/>
                  </a:lnTo>
                  <a:lnTo>
                    <a:pt x="497351" y="476413"/>
                  </a:lnTo>
                  <a:lnTo>
                    <a:pt x="503314" y="524270"/>
                  </a:lnTo>
                  <a:lnTo>
                    <a:pt x="497022" y="566267"/>
                  </a:lnTo>
                  <a:lnTo>
                    <a:pt x="479690" y="595737"/>
                  </a:lnTo>
                  <a:lnTo>
                    <a:pt x="450508" y="625007"/>
                  </a:lnTo>
                  <a:lnTo>
                    <a:pt x="405857" y="647847"/>
                  </a:lnTo>
                  <a:lnTo>
                    <a:pt x="354412" y="661374"/>
                  </a:lnTo>
                  <a:lnTo>
                    <a:pt x="295235" y="664732"/>
                  </a:lnTo>
                  <a:lnTo>
                    <a:pt x="234417" y="658837"/>
                  </a:lnTo>
                  <a:lnTo>
                    <a:pt x="181173" y="649682"/>
                  </a:lnTo>
                  <a:lnTo>
                    <a:pt x="127435" y="636108"/>
                  </a:lnTo>
                  <a:lnTo>
                    <a:pt x="65290" y="6151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042943" y="1389761"/>
              <a:ext cx="31586" cy="210571"/>
            </a:xfrm>
            <a:custGeom>
              <a:avLst/>
              <a:gdLst/>
              <a:ahLst/>
              <a:cxnLst/>
              <a:rect l="0" t="0" r="0" b="0"/>
              <a:pathLst>
                <a:path w="31586" h="210571">
                  <a:moveTo>
                    <a:pt x="0" y="0"/>
                  </a:moveTo>
                  <a:lnTo>
                    <a:pt x="0" y="62478"/>
                  </a:lnTo>
                  <a:lnTo>
                    <a:pt x="5589" y="124776"/>
                  </a:lnTo>
                  <a:lnTo>
                    <a:pt x="21331" y="184801"/>
                  </a:lnTo>
                  <a:lnTo>
                    <a:pt x="31585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011357" y="123183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127171" y="1345473"/>
              <a:ext cx="242156" cy="243507"/>
            </a:xfrm>
            <a:custGeom>
              <a:avLst/>
              <a:gdLst/>
              <a:ahLst/>
              <a:cxnLst/>
              <a:rect l="0" t="0" r="0" b="0"/>
              <a:pathLst>
                <a:path w="242156" h="243507">
                  <a:moveTo>
                    <a:pt x="0" y="12703"/>
                  </a:moveTo>
                  <a:lnTo>
                    <a:pt x="26363" y="76153"/>
                  </a:lnTo>
                  <a:lnTo>
                    <a:pt x="49877" y="137367"/>
                  </a:lnTo>
                  <a:lnTo>
                    <a:pt x="71723" y="194865"/>
                  </a:lnTo>
                  <a:lnTo>
                    <a:pt x="86112" y="237213"/>
                  </a:lnTo>
                  <a:lnTo>
                    <a:pt x="86654" y="243094"/>
                  </a:lnTo>
                  <a:lnTo>
                    <a:pt x="84675" y="243506"/>
                  </a:lnTo>
                  <a:lnTo>
                    <a:pt x="81017" y="240271"/>
                  </a:lnTo>
                  <a:lnTo>
                    <a:pt x="54876" y="191962"/>
                  </a:lnTo>
                  <a:lnTo>
                    <a:pt x="47786" y="169582"/>
                  </a:lnTo>
                  <a:lnTo>
                    <a:pt x="43234" y="117088"/>
                  </a:lnTo>
                  <a:lnTo>
                    <a:pt x="42335" y="61658"/>
                  </a:lnTo>
                  <a:lnTo>
                    <a:pt x="48451" y="36800"/>
                  </a:lnTo>
                  <a:lnTo>
                    <a:pt x="53357" y="25258"/>
                  </a:lnTo>
                  <a:lnTo>
                    <a:pt x="71287" y="9314"/>
                  </a:lnTo>
                  <a:lnTo>
                    <a:pt x="82620" y="3425"/>
                  </a:lnTo>
                  <a:lnTo>
                    <a:pt x="104570" y="0"/>
                  </a:lnTo>
                  <a:lnTo>
                    <a:pt x="124854" y="3548"/>
                  </a:lnTo>
                  <a:lnTo>
                    <a:pt x="141668" y="12923"/>
                  </a:lnTo>
                  <a:lnTo>
                    <a:pt x="185808" y="60700"/>
                  </a:lnTo>
                  <a:lnTo>
                    <a:pt x="209620" y="116567"/>
                  </a:lnTo>
                  <a:lnTo>
                    <a:pt x="226822" y="171613"/>
                  </a:lnTo>
                  <a:lnTo>
                    <a:pt x="231373" y="205886"/>
                  </a:lnTo>
                  <a:lnTo>
                    <a:pt x="233797" y="211682"/>
                  </a:lnTo>
                  <a:lnTo>
                    <a:pt x="242155" y="2232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264041" y="1355152"/>
              <a:ext cx="374176" cy="697906"/>
            </a:xfrm>
            <a:custGeom>
              <a:avLst/>
              <a:gdLst/>
              <a:ahLst/>
              <a:cxnLst/>
              <a:rect l="0" t="0" r="0" b="0"/>
              <a:pathLst>
                <a:path w="374176" h="697906">
                  <a:moveTo>
                    <a:pt x="326384" y="171480"/>
                  </a:moveTo>
                  <a:lnTo>
                    <a:pt x="334717" y="134002"/>
                  </a:lnTo>
                  <a:lnTo>
                    <a:pt x="333142" y="96034"/>
                  </a:lnTo>
                  <a:lnTo>
                    <a:pt x="327048" y="70098"/>
                  </a:lnTo>
                  <a:lnTo>
                    <a:pt x="310463" y="36936"/>
                  </a:lnTo>
                  <a:lnTo>
                    <a:pt x="297471" y="19655"/>
                  </a:lnTo>
                  <a:lnTo>
                    <a:pt x="271413" y="2362"/>
                  </a:lnTo>
                  <a:lnTo>
                    <a:pt x="251650" y="0"/>
                  </a:lnTo>
                  <a:lnTo>
                    <a:pt x="232337" y="4020"/>
                  </a:lnTo>
                  <a:lnTo>
                    <a:pt x="215955" y="13605"/>
                  </a:lnTo>
                  <a:lnTo>
                    <a:pt x="193578" y="43334"/>
                  </a:lnTo>
                  <a:lnTo>
                    <a:pt x="183308" y="81778"/>
                  </a:lnTo>
                  <a:lnTo>
                    <a:pt x="181008" y="135520"/>
                  </a:lnTo>
                  <a:lnTo>
                    <a:pt x="188813" y="170184"/>
                  </a:lnTo>
                  <a:lnTo>
                    <a:pt x="199340" y="191961"/>
                  </a:lnTo>
                  <a:lnTo>
                    <a:pt x="214938" y="207099"/>
                  </a:lnTo>
                  <a:lnTo>
                    <a:pt x="224011" y="212773"/>
                  </a:lnTo>
                  <a:lnTo>
                    <a:pt x="233568" y="214216"/>
                  </a:lnTo>
                  <a:lnTo>
                    <a:pt x="253547" y="209581"/>
                  </a:lnTo>
                  <a:lnTo>
                    <a:pt x="271005" y="196602"/>
                  </a:lnTo>
                  <a:lnTo>
                    <a:pt x="285393" y="179136"/>
                  </a:lnTo>
                  <a:lnTo>
                    <a:pt x="308060" y="128987"/>
                  </a:lnTo>
                  <a:lnTo>
                    <a:pt x="312998" y="126774"/>
                  </a:lnTo>
                  <a:lnTo>
                    <a:pt x="318630" y="129977"/>
                  </a:lnTo>
                  <a:lnTo>
                    <a:pt x="324724" y="136793"/>
                  </a:lnTo>
                  <a:lnTo>
                    <a:pt x="338890" y="179919"/>
                  </a:lnTo>
                  <a:lnTo>
                    <a:pt x="346922" y="240564"/>
                  </a:lnTo>
                  <a:lnTo>
                    <a:pt x="358560" y="294484"/>
                  </a:lnTo>
                  <a:lnTo>
                    <a:pt x="368359" y="357260"/>
                  </a:lnTo>
                  <a:lnTo>
                    <a:pt x="374175" y="393812"/>
                  </a:lnTo>
                  <a:lnTo>
                    <a:pt x="369530" y="441817"/>
                  </a:lnTo>
                  <a:lnTo>
                    <a:pt x="358405" y="497635"/>
                  </a:lnTo>
                  <a:lnTo>
                    <a:pt x="327509" y="553363"/>
                  </a:lnTo>
                  <a:lnTo>
                    <a:pt x="310506" y="571663"/>
                  </a:lnTo>
                  <a:lnTo>
                    <a:pt x="264582" y="599355"/>
                  </a:lnTo>
                  <a:lnTo>
                    <a:pt x="207241" y="620196"/>
                  </a:lnTo>
                  <a:lnTo>
                    <a:pt x="154991" y="632246"/>
                  </a:lnTo>
                  <a:lnTo>
                    <a:pt x="101945" y="648944"/>
                  </a:lnTo>
                  <a:lnTo>
                    <a:pt x="51523" y="662991"/>
                  </a:lnTo>
                  <a:lnTo>
                    <a:pt x="16826" y="680281"/>
                  </a:lnTo>
                  <a:lnTo>
                    <a:pt x="0" y="6979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664774" y="1368704"/>
              <a:ext cx="178336" cy="244323"/>
            </a:xfrm>
            <a:custGeom>
              <a:avLst/>
              <a:gdLst/>
              <a:ahLst/>
              <a:cxnLst/>
              <a:rect l="0" t="0" r="0" b="0"/>
              <a:pathLst>
                <a:path w="178336" h="244323">
                  <a:moveTo>
                    <a:pt x="9879" y="0"/>
                  </a:moveTo>
                  <a:lnTo>
                    <a:pt x="2643" y="27556"/>
                  </a:lnTo>
                  <a:lnTo>
                    <a:pt x="0" y="83779"/>
                  </a:lnTo>
                  <a:lnTo>
                    <a:pt x="5068" y="140291"/>
                  </a:lnTo>
                  <a:lnTo>
                    <a:pt x="18504" y="195345"/>
                  </a:lnTo>
                  <a:lnTo>
                    <a:pt x="29700" y="219011"/>
                  </a:lnTo>
                  <a:lnTo>
                    <a:pt x="48714" y="234989"/>
                  </a:lnTo>
                  <a:lnTo>
                    <a:pt x="60335" y="240887"/>
                  </a:lnTo>
                  <a:lnTo>
                    <a:pt x="82606" y="244322"/>
                  </a:lnTo>
                  <a:lnTo>
                    <a:pt x="93459" y="243600"/>
                  </a:lnTo>
                  <a:lnTo>
                    <a:pt x="114876" y="230319"/>
                  </a:lnTo>
                  <a:lnTo>
                    <a:pt x="133753" y="208819"/>
                  </a:lnTo>
                  <a:lnTo>
                    <a:pt x="155404" y="156889"/>
                  </a:lnTo>
                  <a:lnTo>
                    <a:pt x="170945" y="101570"/>
                  </a:lnTo>
                  <a:lnTo>
                    <a:pt x="176875" y="46753"/>
                  </a:lnTo>
                  <a:lnTo>
                    <a:pt x="17833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937865" y="1031792"/>
              <a:ext cx="27098" cy="536955"/>
            </a:xfrm>
            <a:custGeom>
              <a:avLst/>
              <a:gdLst/>
              <a:ahLst/>
              <a:cxnLst/>
              <a:rect l="0" t="0" r="0" b="0"/>
              <a:pathLst>
                <a:path w="27098" h="536955">
                  <a:moveTo>
                    <a:pt x="0" y="0"/>
                  </a:moveTo>
                  <a:lnTo>
                    <a:pt x="0" y="50433"/>
                  </a:lnTo>
                  <a:lnTo>
                    <a:pt x="1170" y="105410"/>
                  </a:lnTo>
                  <a:lnTo>
                    <a:pt x="7236" y="153545"/>
                  </a:lnTo>
                  <a:lnTo>
                    <a:pt x="9553" y="203163"/>
                  </a:lnTo>
                  <a:lnTo>
                    <a:pt x="13456" y="262443"/>
                  </a:lnTo>
                  <a:lnTo>
                    <a:pt x="19556" y="319213"/>
                  </a:lnTo>
                  <a:lnTo>
                    <a:pt x="20612" y="378201"/>
                  </a:lnTo>
                  <a:lnTo>
                    <a:pt x="20925" y="436364"/>
                  </a:lnTo>
                  <a:lnTo>
                    <a:pt x="27097" y="497673"/>
                  </a:lnTo>
                  <a:lnTo>
                    <a:pt x="21057" y="5369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035456" y="1356457"/>
              <a:ext cx="228793" cy="264867"/>
            </a:xfrm>
            <a:custGeom>
              <a:avLst/>
              <a:gdLst/>
              <a:ahLst/>
              <a:cxnLst/>
              <a:rect l="0" t="0" r="0" b="0"/>
              <a:pathLst>
                <a:path w="228793" h="264867">
                  <a:moveTo>
                    <a:pt x="144565" y="128061"/>
                  </a:moveTo>
                  <a:lnTo>
                    <a:pt x="150630" y="95609"/>
                  </a:lnTo>
                  <a:lnTo>
                    <a:pt x="140005" y="43719"/>
                  </a:lnTo>
                  <a:lnTo>
                    <a:pt x="124626" y="17803"/>
                  </a:lnTo>
                  <a:lnTo>
                    <a:pt x="108797" y="5748"/>
                  </a:lnTo>
                  <a:lnTo>
                    <a:pt x="99663" y="895"/>
                  </a:lnTo>
                  <a:lnTo>
                    <a:pt x="91233" y="0"/>
                  </a:lnTo>
                  <a:lnTo>
                    <a:pt x="75628" y="5244"/>
                  </a:lnTo>
                  <a:lnTo>
                    <a:pt x="48100" y="21351"/>
                  </a:lnTo>
                  <a:lnTo>
                    <a:pt x="23306" y="52119"/>
                  </a:lnTo>
                  <a:lnTo>
                    <a:pt x="6730" y="96461"/>
                  </a:lnTo>
                  <a:lnTo>
                    <a:pt x="0" y="146644"/>
                  </a:lnTo>
                  <a:lnTo>
                    <a:pt x="13367" y="206427"/>
                  </a:lnTo>
                  <a:lnTo>
                    <a:pt x="26012" y="240968"/>
                  </a:lnTo>
                  <a:lnTo>
                    <a:pt x="37673" y="258570"/>
                  </a:lnTo>
                  <a:lnTo>
                    <a:pt x="46397" y="263030"/>
                  </a:lnTo>
                  <a:lnTo>
                    <a:pt x="68569" y="264866"/>
                  </a:lnTo>
                  <a:lnTo>
                    <a:pt x="101770" y="253733"/>
                  </a:lnTo>
                  <a:lnTo>
                    <a:pt x="120085" y="235778"/>
                  </a:lnTo>
                  <a:lnTo>
                    <a:pt x="145318" y="191712"/>
                  </a:lnTo>
                  <a:lnTo>
                    <a:pt x="152197" y="154199"/>
                  </a:lnTo>
                  <a:lnTo>
                    <a:pt x="154332" y="151336"/>
                  </a:lnTo>
                  <a:lnTo>
                    <a:pt x="156925" y="155276"/>
                  </a:lnTo>
                  <a:lnTo>
                    <a:pt x="174051" y="201401"/>
                  </a:lnTo>
                  <a:lnTo>
                    <a:pt x="185356" y="217588"/>
                  </a:lnTo>
                  <a:lnTo>
                    <a:pt x="201298" y="229462"/>
                  </a:lnTo>
                  <a:lnTo>
                    <a:pt x="228792" y="2438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271328" y="1347647"/>
              <a:ext cx="171906" cy="279201"/>
            </a:xfrm>
            <a:custGeom>
              <a:avLst/>
              <a:gdLst/>
              <a:ahLst/>
              <a:cxnLst/>
              <a:rect l="0" t="0" r="0" b="0"/>
              <a:pathLst>
                <a:path w="171906" h="279201">
                  <a:moveTo>
                    <a:pt x="3449" y="105285"/>
                  </a:moveTo>
                  <a:lnTo>
                    <a:pt x="18103" y="163902"/>
                  </a:lnTo>
                  <a:lnTo>
                    <a:pt x="38882" y="218076"/>
                  </a:lnTo>
                  <a:lnTo>
                    <a:pt x="58585" y="267598"/>
                  </a:lnTo>
                  <a:lnTo>
                    <a:pt x="66558" y="279200"/>
                  </a:lnTo>
                  <a:lnTo>
                    <a:pt x="59063" y="264830"/>
                  </a:lnTo>
                  <a:lnTo>
                    <a:pt x="42337" y="215526"/>
                  </a:lnTo>
                  <a:lnTo>
                    <a:pt x="16849" y="155397"/>
                  </a:lnTo>
                  <a:lnTo>
                    <a:pt x="1830" y="118183"/>
                  </a:lnTo>
                  <a:lnTo>
                    <a:pt x="0" y="95810"/>
                  </a:lnTo>
                  <a:lnTo>
                    <a:pt x="4256" y="74168"/>
                  </a:lnTo>
                  <a:lnTo>
                    <a:pt x="13946" y="52851"/>
                  </a:lnTo>
                  <a:lnTo>
                    <a:pt x="29171" y="37917"/>
                  </a:lnTo>
                  <a:lnTo>
                    <a:pt x="88087" y="11085"/>
                  </a:lnTo>
                  <a:lnTo>
                    <a:pt x="122503" y="3284"/>
                  </a:lnTo>
                  <a:lnTo>
                    <a:pt x="17190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825470" y="1299982"/>
              <a:ext cx="228416" cy="329677"/>
            </a:xfrm>
            <a:custGeom>
              <a:avLst/>
              <a:gdLst/>
              <a:ahLst/>
              <a:cxnLst/>
              <a:rect l="0" t="0" r="0" b="0"/>
              <a:pathLst>
                <a:path w="228416" h="329677">
                  <a:moveTo>
                    <a:pt x="165244" y="184536"/>
                  </a:moveTo>
                  <a:lnTo>
                    <a:pt x="165244" y="135605"/>
                  </a:lnTo>
                  <a:lnTo>
                    <a:pt x="159655" y="76474"/>
                  </a:lnTo>
                  <a:lnTo>
                    <a:pt x="150590" y="39434"/>
                  </a:lnTo>
                  <a:lnTo>
                    <a:pt x="137674" y="20220"/>
                  </a:lnTo>
                  <a:lnTo>
                    <a:pt x="129317" y="11821"/>
                  </a:lnTo>
                  <a:lnTo>
                    <a:pt x="107553" y="2489"/>
                  </a:lnTo>
                  <a:lnTo>
                    <a:pt x="95198" y="0"/>
                  </a:lnTo>
                  <a:lnTo>
                    <a:pt x="84621" y="1850"/>
                  </a:lnTo>
                  <a:lnTo>
                    <a:pt x="66631" y="13265"/>
                  </a:lnTo>
                  <a:lnTo>
                    <a:pt x="43349" y="39422"/>
                  </a:lnTo>
                  <a:lnTo>
                    <a:pt x="27222" y="69399"/>
                  </a:lnTo>
                  <a:lnTo>
                    <a:pt x="11292" y="125441"/>
                  </a:lnTo>
                  <a:lnTo>
                    <a:pt x="0" y="182091"/>
                  </a:lnTo>
                  <a:lnTo>
                    <a:pt x="860" y="236454"/>
                  </a:lnTo>
                  <a:lnTo>
                    <a:pt x="8523" y="286487"/>
                  </a:lnTo>
                  <a:lnTo>
                    <a:pt x="11631" y="301636"/>
                  </a:lnTo>
                  <a:lnTo>
                    <a:pt x="17212" y="312905"/>
                  </a:lnTo>
                  <a:lnTo>
                    <a:pt x="32772" y="328546"/>
                  </a:lnTo>
                  <a:lnTo>
                    <a:pt x="41834" y="329676"/>
                  </a:lnTo>
                  <a:lnTo>
                    <a:pt x="61262" y="321572"/>
                  </a:lnTo>
                  <a:lnTo>
                    <a:pt x="78476" y="300033"/>
                  </a:lnTo>
                  <a:lnTo>
                    <a:pt x="108590" y="238545"/>
                  </a:lnTo>
                  <a:lnTo>
                    <a:pt x="124411" y="187410"/>
                  </a:lnTo>
                  <a:lnTo>
                    <a:pt x="133002" y="135494"/>
                  </a:lnTo>
                  <a:lnTo>
                    <a:pt x="135561" y="136633"/>
                  </a:lnTo>
                  <a:lnTo>
                    <a:pt x="166335" y="197329"/>
                  </a:lnTo>
                  <a:lnTo>
                    <a:pt x="200483" y="255977"/>
                  </a:lnTo>
                  <a:lnTo>
                    <a:pt x="228415" y="2898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064414" y="1340651"/>
              <a:ext cx="200042" cy="259681"/>
            </a:xfrm>
            <a:custGeom>
              <a:avLst/>
              <a:gdLst/>
              <a:ahLst/>
              <a:cxnLst/>
              <a:rect l="0" t="0" r="0" b="0"/>
              <a:pathLst>
                <a:path w="200042" h="259681">
                  <a:moveTo>
                    <a:pt x="0" y="28053"/>
                  </a:moveTo>
                  <a:lnTo>
                    <a:pt x="3119" y="85317"/>
                  </a:lnTo>
                  <a:lnTo>
                    <a:pt x="14654" y="146209"/>
                  </a:lnTo>
                  <a:lnTo>
                    <a:pt x="24749" y="194734"/>
                  </a:lnTo>
                  <a:lnTo>
                    <a:pt x="29560" y="240567"/>
                  </a:lnTo>
                  <a:lnTo>
                    <a:pt x="29065" y="245768"/>
                  </a:lnTo>
                  <a:lnTo>
                    <a:pt x="27566" y="244556"/>
                  </a:lnTo>
                  <a:lnTo>
                    <a:pt x="13508" y="189405"/>
                  </a:lnTo>
                  <a:lnTo>
                    <a:pt x="3015" y="130202"/>
                  </a:lnTo>
                  <a:lnTo>
                    <a:pt x="6184" y="68118"/>
                  </a:lnTo>
                  <a:lnTo>
                    <a:pt x="14830" y="30566"/>
                  </a:lnTo>
                  <a:lnTo>
                    <a:pt x="20415" y="21539"/>
                  </a:lnTo>
                  <a:lnTo>
                    <a:pt x="35979" y="8391"/>
                  </a:lnTo>
                  <a:lnTo>
                    <a:pt x="57715" y="1767"/>
                  </a:lnTo>
                  <a:lnTo>
                    <a:pt x="70062" y="0"/>
                  </a:lnTo>
                  <a:lnTo>
                    <a:pt x="93140" y="7396"/>
                  </a:lnTo>
                  <a:lnTo>
                    <a:pt x="113925" y="23552"/>
                  </a:lnTo>
                  <a:lnTo>
                    <a:pt x="146332" y="75171"/>
                  </a:lnTo>
                  <a:lnTo>
                    <a:pt x="175264" y="135756"/>
                  </a:lnTo>
                  <a:lnTo>
                    <a:pt x="193934" y="192784"/>
                  </a:lnTo>
                  <a:lnTo>
                    <a:pt x="198835" y="239750"/>
                  </a:lnTo>
                  <a:lnTo>
                    <a:pt x="200041" y="2596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350579" y="1036457"/>
              <a:ext cx="133509" cy="572775"/>
            </a:xfrm>
            <a:custGeom>
              <a:avLst/>
              <a:gdLst/>
              <a:ahLst/>
              <a:cxnLst/>
              <a:rect l="0" t="0" r="0" b="0"/>
              <a:pathLst>
                <a:path w="133509" h="572775">
                  <a:moveTo>
                    <a:pt x="61276" y="521760"/>
                  </a:moveTo>
                  <a:lnTo>
                    <a:pt x="78087" y="502610"/>
                  </a:lnTo>
                  <a:lnTo>
                    <a:pt x="90584" y="481274"/>
                  </a:lnTo>
                  <a:lnTo>
                    <a:pt x="99596" y="437364"/>
                  </a:lnTo>
                  <a:lnTo>
                    <a:pt x="96677" y="398488"/>
                  </a:lnTo>
                  <a:lnTo>
                    <a:pt x="82813" y="364742"/>
                  </a:lnTo>
                  <a:lnTo>
                    <a:pt x="75634" y="358590"/>
                  </a:lnTo>
                  <a:lnTo>
                    <a:pt x="67338" y="355658"/>
                  </a:lnTo>
                  <a:lnTo>
                    <a:pt x="58299" y="354874"/>
                  </a:lnTo>
                  <a:lnTo>
                    <a:pt x="49932" y="357860"/>
                  </a:lnTo>
                  <a:lnTo>
                    <a:pt x="34397" y="370537"/>
                  </a:lnTo>
                  <a:lnTo>
                    <a:pt x="12497" y="397405"/>
                  </a:lnTo>
                  <a:lnTo>
                    <a:pt x="4501" y="423597"/>
                  </a:lnTo>
                  <a:lnTo>
                    <a:pt x="0" y="471228"/>
                  </a:lnTo>
                  <a:lnTo>
                    <a:pt x="4068" y="528546"/>
                  </a:lnTo>
                  <a:lnTo>
                    <a:pt x="18460" y="562765"/>
                  </a:lnTo>
                  <a:lnTo>
                    <a:pt x="25713" y="568984"/>
                  </a:lnTo>
                  <a:lnTo>
                    <a:pt x="34058" y="571960"/>
                  </a:lnTo>
                  <a:lnTo>
                    <a:pt x="43130" y="572774"/>
                  </a:lnTo>
                  <a:lnTo>
                    <a:pt x="51518" y="569808"/>
                  </a:lnTo>
                  <a:lnTo>
                    <a:pt x="67077" y="557153"/>
                  </a:lnTo>
                  <a:lnTo>
                    <a:pt x="100110" y="493680"/>
                  </a:lnTo>
                  <a:lnTo>
                    <a:pt x="109827" y="456508"/>
                  </a:lnTo>
                  <a:lnTo>
                    <a:pt x="118699" y="402026"/>
                  </a:lnTo>
                  <a:lnTo>
                    <a:pt x="123311" y="345034"/>
                  </a:lnTo>
                  <a:lnTo>
                    <a:pt x="127342" y="281784"/>
                  </a:lnTo>
                  <a:lnTo>
                    <a:pt x="133467" y="218294"/>
                  </a:lnTo>
                  <a:lnTo>
                    <a:pt x="133508" y="157833"/>
                  </a:lnTo>
                  <a:lnTo>
                    <a:pt x="126583" y="100830"/>
                  </a:lnTo>
                  <a:lnTo>
                    <a:pt x="119279" y="50099"/>
                  </a:lnTo>
                  <a:lnTo>
                    <a:pt x="109918" y="5842"/>
                  </a:lnTo>
                  <a:lnTo>
                    <a:pt x="105402" y="0"/>
                  </a:lnTo>
                  <a:lnTo>
                    <a:pt x="100052" y="785"/>
                  </a:lnTo>
                  <a:lnTo>
                    <a:pt x="94145" y="5987"/>
                  </a:lnTo>
                  <a:lnTo>
                    <a:pt x="87583" y="33605"/>
                  </a:lnTo>
                  <a:lnTo>
                    <a:pt x="83888" y="85833"/>
                  </a:lnTo>
                  <a:lnTo>
                    <a:pt x="82639" y="145403"/>
                  </a:lnTo>
                  <a:lnTo>
                    <a:pt x="89629" y="202230"/>
                  </a:lnTo>
                  <a:lnTo>
                    <a:pt x="92223" y="258515"/>
                  </a:lnTo>
                  <a:lnTo>
                    <a:pt x="98325" y="314693"/>
                  </a:lnTo>
                  <a:lnTo>
                    <a:pt x="110795" y="376916"/>
                  </a:lnTo>
                  <a:lnTo>
                    <a:pt x="121403" y="422309"/>
                  </a:lnTo>
                  <a:lnTo>
                    <a:pt x="124447" y="4480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2158342" y="2573214"/>
            <a:ext cx="3981394" cy="922248"/>
            <a:chOff x="2158342" y="2573214"/>
            <a:chExt cx="3981394" cy="922248"/>
          </a:xfrm>
        </p:grpSpPr>
        <p:sp>
          <p:nvSpPr>
            <p:cNvPr id="19" name="Freeform 18"/>
            <p:cNvSpPr/>
            <p:nvPr/>
          </p:nvSpPr>
          <p:spPr>
            <a:xfrm>
              <a:off x="2333867" y="2716352"/>
              <a:ext cx="13988" cy="526426"/>
            </a:xfrm>
            <a:custGeom>
              <a:avLst/>
              <a:gdLst/>
              <a:ahLst/>
              <a:cxnLst/>
              <a:rect l="0" t="0" r="0" b="0"/>
              <a:pathLst>
                <a:path w="13988" h="526426">
                  <a:moveTo>
                    <a:pt x="13987" y="0"/>
                  </a:moveTo>
                  <a:lnTo>
                    <a:pt x="7922" y="34792"/>
                  </a:lnTo>
                  <a:lnTo>
                    <a:pt x="9331" y="80239"/>
                  </a:lnTo>
                  <a:lnTo>
                    <a:pt x="0" y="129579"/>
                  </a:lnTo>
                  <a:lnTo>
                    <a:pt x="1914" y="176694"/>
                  </a:lnTo>
                  <a:lnTo>
                    <a:pt x="3001" y="231728"/>
                  </a:lnTo>
                  <a:lnTo>
                    <a:pt x="4493" y="282220"/>
                  </a:lnTo>
                  <a:lnTo>
                    <a:pt x="8988" y="324692"/>
                  </a:lnTo>
                  <a:lnTo>
                    <a:pt x="11765" y="367746"/>
                  </a:lnTo>
                  <a:lnTo>
                    <a:pt x="13329" y="425207"/>
                  </a:lnTo>
                  <a:lnTo>
                    <a:pt x="13857" y="486544"/>
                  </a:lnTo>
                  <a:lnTo>
                    <a:pt x="13987" y="5264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158342" y="2624276"/>
              <a:ext cx="428775" cy="376346"/>
            </a:xfrm>
            <a:custGeom>
              <a:avLst/>
              <a:gdLst/>
              <a:ahLst/>
              <a:cxnLst/>
              <a:rect l="0" t="0" r="0" b="0"/>
              <a:pathLst>
                <a:path w="428775" h="376346">
                  <a:moveTo>
                    <a:pt x="0" y="144718"/>
                  </a:moveTo>
                  <a:lnTo>
                    <a:pt x="20243" y="100756"/>
                  </a:lnTo>
                  <a:lnTo>
                    <a:pt x="78028" y="53925"/>
                  </a:lnTo>
                  <a:lnTo>
                    <a:pt x="135245" y="21556"/>
                  </a:lnTo>
                  <a:lnTo>
                    <a:pt x="197704" y="2417"/>
                  </a:lnTo>
                  <a:lnTo>
                    <a:pt x="238993" y="0"/>
                  </a:lnTo>
                  <a:lnTo>
                    <a:pt x="280862" y="7342"/>
                  </a:lnTo>
                  <a:lnTo>
                    <a:pt x="333812" y="30192"/>
                  </a:lnTo>
                  <a:lnTo>
                    <a:pt x="356591" y="45854"/>
                  </a:lnTo>
                  <a:lnTo>
                    <a:pt x="396691" y="94037"/>
                  </a:lnTo>
                  <a:lnTo>
                    <a:pt x="421899" y="143026"/>
                  </a:lnTo>
                  <a:lnTo>
                    <a:pt x="428774" y="181392"/>
                  </a:lnTo>
                  <a:lnTo>
                    <a:pt x="419632" y="222395"/>
                  </a:lnTo>
                  <a:lnTo>
                    <a:pt x="387177" y="269766"/>
                  </a:lnTo>
                  <a:lnTo>
                    <a:pt x="336598" y="317944"/>
                  </a:lnTo>
                  <a:lnTo>
                    <a:pt x="286330" y="346655"/>
                  </a:lnTo>
                  <a:lnTo>
                    <a:pt x="222987" y="368652"/>
                  </a:lnTo>
                  <a:lnTo>
                    <a:pt x="178984" y="3763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663709" y="2621595"/>
              <a:ext cx="31587" cy="579069"/>
            </a:xfrm>
            <a:custGeom>
              <a:avLst/>
              <a:gdLst/>
              <a:ahLst/>
              <a:cxnLst/>
              <a:rect l="0" t="0" r="0" b="0"/>
              <a:pathLst>
                <a:path w="31587" h="579069">
                  <a:moveTo>
                    <a:pt x="0" y="0"/>
                  </a:moveTo>
                  <a:lnTo>
                    <a:pt x="5590" y="58617"/>
                  </a:lnTo>
                  <a:lnTo>
                    <a:pt x="10723" y="111621"/>
                  </a:lnTo>
                  <a:lnTo>
                    <a:pt x="18669" y="169578"/>
                  </a:lnTo>
                  <a:lnTo>
                    <a:pt x="17230" y="222601"/>
                  </a:lnTo>
                  <a:lnTo>
                    <a:pt x="11853" y="277548"/>
                  </a:lnTo>
                  <a:lnTo>
                    <a:pt x="16510" y="336220"/>
                  </a:lnTo>
                  <a:lnTo>
                    <a:pt x="19036" y="378719"/>
                  </a:lnTo>
                  <a:lnTo>
                    <a:pt x="20459" y="438987"/>
                  </a:lnTo>
                  <a:lnTo>
                    <a:pt x="26528" y="500575"/>
                  </a:lnTo>
                  <a:lnTo>
                    <a:pt x="30920" y="559474"/>
                  </a:lnTo>
                  <a:lnTo>
                    <a:pt x="31586" y="5790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793344" y="2990093"/>
              <a:ext cx="196750" cy="242570"/>
            </a:xfrm>
            <a:custGeom>
              <a:avLst/>
              <a:gdLst/>
              <a:ahLst/>
              <a:cxnLst/>
              <a:rect l="0" t="0" r="0" b="0"/>
              <a:pathLst>
                <a:path w="196750" h="242570">
                  <a:moveTo>
                    <a:pt x="7236" y="0"/>
                  </a:moveTo>
                  <a:lnTo>
                    <a:pt x="0" y="27556"/>
                  </a:lnTo>
                  <a:lnTo>
                    <a:pt x="477" y="83779"/>
                  </a:lnTo>
                  <a:lnTo>
                    <a:pt x="5901" y="140291"/>
                  </a:lnTo>
                  <a:lnTo>
                    <a:pt x="16548" y="194175"/>
                  </a:lnTo>
                  <a:lnTo>
                    <a:pt x="39967" y="229775"/>
                  </a:lnTo>
                  <a:lnTo>
                    <a:pt x="46604" y="237411"/>
                  </a:lnTo>
                  <a:lnTo>
                    <a:pt x="55708" y="241332"/>
                  </a:lnTo>
                  <a:lnTo>
                    <a:pt x="78302" y="242569"/>
                  </a:lnTo>
                  <a:lnTo>
                    <a:pt x="100822" y="232981"/>
                  </a:lnTo>
                  <a:lnTo>
                    <a:pt x="130112" y="207852"/>
                  </a:lnTo>
                  <a:lnTo>
                    <a:pt x="167047" y="157569"/>
                  </a:lnTo>
                  <a:lnTo>
                    <a:pt x="189053" y="99649"/>
                  </a:lnTo>
                  <a:lnTo>
                    <a:pt x="196749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032207" y="2905865"/>
              <a:ext cx="136871" cy="307299"/>
            </a:xfrm>
            <a:custGeom>
              <a:avLst/>
              <a:gdLst/>
              <a:ahLst/>
              <a:cxnLst/>
              <a:rect l="0" t="0" r="0" b="0"/>
              <a:pathLst>
                <a:path w="136871" h="307299">
                  <a:moveTo>
                    <a:pt x="0" y="136870"/>
                  </a:moveTo>
                  <a:lnTo>
                    <a:pt x="23719" y="195487"/>
                  </a:lnTo>
                  <a:lnTo>
                    <a:pt x="45673" y="248491"/>
                  </a:lnTo>
                  <a:lnTo>
                    <a:pt x="67546" y="307298"/>
                  </a:lnTo>
                  <a:lnTo>
                    <a:pt x="52077" y="251670"/>
                  </a:lnTo>
                  <a:lnTo>
                    <a:pt x="36190" y="191502"/>
                  </a:lnTo>
                  <a:lnTo>
                    <a:pt x="32495" y="133451"/>
                  </a:lnTo>
                  <a:lnTo>
                    <a:pt x="37354" y="77183"/>
                  </a:lnTo>
                  <a:lnTo>
                    <a:pt x="46238" y="57310"/>
                  </a:lnTo>
                  <a:lnTo>
                    <a:pt x="59154" y="40679"/>
                  </a:lnTo>
                  <a:lnTo>
                    <a:pt x="86157" y="19332"/>
                  </a:lnTo>
                  <a:lnTo>
                    <a:pt x="120484" y="4165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253510" y="2942257"/>
              <a:ext cx="252480" cy="260001"/>
            </a:xfrm>
            <a:custGeom>
              <a:avLst/>
              <a:gdLst/>
              <a:ahLst/>
              <a:cxnLst/>
              <a:rect l="0" t="0" r="0" b="0"/>
              <a:pathLst>
                <a:path w="252480" h="260001">
                  <a:moveTo>
                    <a:pt x="105080" y="174178"/>
                  </a:moveTo>
                  <a:lnTo>
                    <a:pt x="120722" y="156197"/>
                  </a:lnTo>
                  <a:lnTo>
                    <a:pt x="128800" y="139280"/>
                  </a:lnTo>
                  <a:lnTo>
                    <a:pt x="134335" y="104436"/>
                  </a:lnTo>
                  <a:lnTo>
                    <a:pt x="130386" y="70066"/>
                  </a:lnTo>
                  <a:lnTo>
                    <a:pt x="116218" y="37655"/>
                  </a:lnTo>
                  <a:lnTo>
                    <a:pt x="97202" y="11414"/>
                  </a:lnTo>
                  <a:lnTo>
                    <a:pt x="77402" y="2403"/>
                  </a:lnTo>
                  <a:lnTo>
                    <a:pt x="65571" y="0"/>
                  </a:lnTo>
                  <a:lnTo>
                    <a:pt x="55344" y="737"/>
                  </a:lnTo>
                  <a:lnTo>
                    <a:pt x="37742" y="7796"/>
                  </a:lnTo>
                  <a:lnTo>
                    <a:pt x="25239" y="21852"/>
                  </a:lnTo>
                  <a:lnTo>
                    <a:pt x="7681" y="59471"/>
                  </a:lnTo>
                  <a:lnTo>
                    <a:pt x="833" y="122606"/>
                  </a:lnTo>
                  <a:lnTo>
                    <a:pt x="0" y="177899"/>
                  </a:lnTo>
                  <a:lnTo>
                    <a:pt x="6125" y="202738"/>
                  </a:lnTo>
                  <a:lnTo>
                    <a:pt x="22728" y="233333"/>
                  </a:lnTo>
                  <a:lnTo>
                    <a:pt x="36894" y="248432"/>
                  </a:lnTo>
                  <a:lnTo>
                    <a:pt x="54888" y="259042"/>
                  </a:lnTo>
                  <a:lnTo>
                    <a:pt x="64600" y="260000"/>
                  </a:lnTo>
                  <a:lnTo>
                    <a:pt x="84749" y="254825"/>
                  </a:lnTo>
                  <a:lnTo>
                    <a:pt x="102284" y="238487"/>
                  </a:lnTo>
                  <a:lnTo>
                    <a:pt x="127015" y="195460"/>
                  </a:lnTo>
                  <a:lnTo>
                    <a:pt x="134759" y="143590"/>
                  </a:lnTo>
                  <a:lnTo>
                    <a:pt x="133170" y="84471"/>
                  </a:lnTo>
                  <a:lnTo>
                    <a:pt x="130433" y="67628"/>
                  </a:lnTo>
                  <a:lnTo>
                    <a:pt x="131341" y="68049"/>
                  </a:lnTo>
                  <a:lnTo>
                    <a:pt x="147651" y="121115"/>
                  </a:lnTo>
                  <a:lnTo>
                    <a:pt x="166912" y="163566"/>
                  </a:lnTo>
                  <a:lnTo>
                    <a:pt x="186442" y="189621"/>
                  </a:lnTo>
                  <a:lnTo>
                    <a:pt x="212635" y="206569"/>
                  </a:lnTo>
                  <a:lnTo>
                    <a:pt x="252479" y="2162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579689" y="2674238"/>
              <a:ext cx="31586" cy="526426"/>
            </a:xfrm>
            <a:custGeom>
              <a:avLst/>
              <a:gdLst/>
              <a:ahLst/>
              <a:cxnLst/>
              <a:rect l="0" t="0" r="0" b="0"/>
              <a:pathLst>
                <a:path w="31586" h="526426">
                  <a:moveTo>
                    <a:pt x="0" y="0"/>
                  </a:moveTo>
                  <a:lnTo>
                    <a:pt x="0" y="57264"/>
                  </a:lnTo>
                  <a:lnTo>
                    <a:pt x="5589" y="118156"/>
                  </a:lnTo>
                  <a:lnTo>
                    <a:pt x="3476" y="177859"/>
                  </a:lnTo>
                  <a:lnTo>
                    <a:pt x="1030" y="230643"/>
                  </a:lnTo>
                  <a:lnTo>
                    <a:pt x="7439" y="293911"/>
                  </a:lnTo>
                  <a:lnTo>
                    <a:pt x="9613" y="357186"/>
                  </a:lnTo>
                  <a:lnTo>
                    <a:pt x="11427" y="418568"/>
                  </a:lnTo>
                  <a:lnTo>
                    <a:pt x="21927" y="479297"/>
                  </a:lnTo>
                  <a:lnTo>
                    <a:pt x="31585" y="5264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286557" y="2674238"/>
              <a:ext cx="19599" cy="494840"/>
            </a:xfrm>
            <a:custGeom>
              <a:avLst/>
              <a:gdLst/>
              <a:ahLst/>
              <a:cxnLst/>
              <a:rect l="0" t="0" r="0" b="0"/>
              <a:pathLst>
                <a:path w="19599" h="494840">
                  <a:moveTo>
                    <a:pt x="9069" y="0"/>
                  </a:moveTo>
                  <a:lnTo>
                    <a:pt x="9069" y="44367"/>
                  </a:lnTo>
                  <a:lnTo>
                    <a:pt x="7900" y="106602"/>
                  </a:lnTo>
                  <a:lnTo>
                    <a:pt x="3480" y="153054"/>
                  </a:lnTo>
                  <a:lnTo>
                    <a:pt x="4" y="208476"/>
                  </a:lnTo>
                  <a:lnTo>
                    <a:pt x="0" y="269125"/>
                  </a:lnTo>
                  <a:lnTo>
                    <a:pt x="6931" y="326165"/>
                  </a:lnTo>
                  <a:lnTo>
                    <a:pt x="14237" y="376903"/>
                  </a:lnTo>
                  <a:lnTo>
                    <a:pt x="18010" y="426750"/>
                  </a:lnTo>
                  <a:lnTo>
                    <a:pt x="18892" y="456389"/>
                  </a:lnTo>
                  <a:lnTo>
                    <a:pt x="19598" y="4948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127171" y="2573214"/>
              <a:ext cx="374756" cy="332652"/>
            </a:xfrm>
            <a:custGeom>
              <a:avLst/>
              <a:gdLst/>
              <a:ahLst/>
              <a:cxnLst/>
              <a:rect l="0" t="0" r="0" b="0"/>
              <a:pathLst>
                <a:path w="374756" h="332652">
                  <a:moveTo>
                    <a:pt x="0" y="111552"/>
                  </a:moveTo>
                  <a:lnTo>
                    <a:pt x="9575" y="87506"/>
                  </a:lnTo>
                  <a:lnTo>
                    <a:pt x="27533" y="66083"/>
                  </a:lnTo>
                  <a:lnTo>
                    <a:pt x="54561" y="46087"/>
                  </a:lnTo>
                  <a:lnTo>
                    <a:pt x="111126" y="18848"/>
                  </a:lnTo>
                  <a:lnTo>
                    <a:pt x="166577" y="1517"/>
                  </a:lnTo>
                  <a:lnTo>
                    <a:pt x="229522" y="0"/>
                  </a:lnTo>
                  <a:lnTo>
                    <a:pt x="273117" y="10649"/>
                  </a:lnTo>
                  <a:lnTo>
                    <a:pt x="309431" y="28623"/>
                  </a:lnTo>
                  <a:lnTo>
                    <a:pt x="335008" y="51886"/>
                  </a:lnTo>
                  <a:lnTo>
                    <a:pt x="364612" y="96777"/>
                  </a:lnTo>
                  <a:lnTo>
                    <a:pt x="374755" y="142529"/>
                  </a:lnTo>
                  <a:lnTo>
                    <a:pt x="372171" y="187541"/>
                  </a:lnTo>
                  <a:lnTo>
                    <a:pt x="358407" y="224925"/>
                  </a:lnTo>
                  <a:lnTo>
                    <a:pt x="333922" y="263817"/>
                  </a:lnTo>
                  <a:lnTo>
                    <a:pt x="298851" y="293798"/>
                  </a:lnTo>
                  <a:lnTo>
                    <a:pt x="239569" y="320703"/>
                  </a:lnTo>
                  <a:lnTo>
                    <a:pt x="178984" y="3326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520041" y="2895336"/>
              <a:ext cx="91442" cy="226631"/>
            </a:xfrm>
            <a:custGeom>
              <a:avLst/>
              <a:gdLst/>
              <a:ahLst/>
              <a:cxnLst/>
              <a:rect l="0" t="0" r="0" b="0"/>
              <a:pathLst>
                <a:path w="91442" h="226631">
                  <a:moveTo>
                    <a:pt x="7212" y="115814"/>
                  </a:moveTo>
                  <a:lnTo>
                    <a:pt x="26341" y="169689"/>
                  </a:lnTo>
                  <a:lnTo>
                    <a:pt x="51427" y="221261"/>
                  </a:lnTo>
                  <a:lnTo>
                    <a:pt x="51896" y="225887"/>
                  </a:lnTo>
                  <a:lnTo>
                    <a:pt x="49870" y="226630"/>
                  </a:lnTo>
                  <a:lnTo>
                    <a:pt x="46179" y="224787"/>
                  </a:lnTo>
                  <a:lnTo>
                    <a:pt x="29807" y="199835"/>
                  </a:lnTo>
                  <a:lnTo>
                    <a:pt x="11719" y="149482"/>
                  </a:lnTo>
                  <a:lnTo>
                    <a:pt x="0" y="94475"/>
                  </a:lnTo>
                  <a:lnTo>
                    <a:pt x="498" y="67725"/>
                  </a:lnTo>
                  <a:lnTo>
                    <a:pt x="8517" y="44138"/>
                  </a:lnTo>
                  <a:lnTo>
                    <a:pt x="23001" y="25077"/>
                  </a:lnTo>
                  <a:lnTo>
                    <a:pt x="31776" y="16718"/>
                  </a:lnTo>
                  <a:lnTo>
                    <a:pt x="54004" y="7430"/>
                  </a:lnTo>
                  <a:lnTo>
                    <a:pt x="9144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702348" y="2947979"/>
              <a:ext cx="143999" cy="185015"/>
            </a:xfrm>
            <a:custGeom>
              <a:avLst/>
              <a:gdLst/>
              <a:ahLst/>
              <a:cxnLst/>
              <a:rect l="0" t="0" r="0" b="0"/>
              <a:pathLst>
                <a:path w="143999" h="185015">
                  <a:moveTo>
                    <a:pt x="109175" y="0"/>
                  </a:moveTo>
                  <a:lnTo>
                    <a:pt x="55300" y="17958"/>
                  </a:lnTo>
                  <a:lnTo>
                    <a:pt x="34928" y="24749"/>
                  </a:lnTo>
                  <a:lnTo>
                    <a:pt x="20414" y="37905"/>
                  </a:lnTo>
                  <a:lnTo>
                    <a:pt x="5666" y="68163"/>
                  </a:lnTo>
                  <a:lnTo>
                    <a:pt x="0" y="93466"/>
                  </a:lnTo>
                  <a:lnTo>
                    <a:pt x="1381" y="120309"/>
                  </a:lnTo>
                  <a:lnTo>
                    <a:pt x="9014" y="141598"/>
                  </a:lnTo>
                  <a:lnTo>
                    <a:pt x="21375" y="158859"/>
                  </a:lnTo>
                  <a:lnTo>
                    <a:pt x="38568" y="174329"/>
                  </a:lnTo>
                  <a:lnTo>
                    <a:pt x="61026" y="182765"/>
                  </a:lnTo>
                  <a:lnTo>
                    <a:pt x="73566" y="185014"/>
                  </a:lnTo>
                  <a:lnTo>
                    <a:pt x="93739" y="181274"/>
                  </a:lnTo>
                  <a:lnTo>
                    <a:pt x="118250" y="166015"/>
                  </a:lnTo>
                  <a:lnTo>
                    <a:pt x="131925" y="152163"/>
                  </a:lnTo>
                  <a:lnTo>
                    <a:pt x="141903" y="134309"/>
                  </a:lnTo>
                  <a:lnTo>
                    <a:pt x="143998" y="114675"/>
                  </a:lnTo>
                  <a:lnTo>
                    <a:pt x="135811" y="67885"/>
                  </a:lnTo>
                  <a:lnTo>
                    <a:pt x="115693" y="24328"/>
                  </a:lnTo>
                  <a:lnTo>
                    <a:pt x="9864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895751" y="2915520"/>
              <a:ext cx="189514" cy="213915"/>
            </a:xfrm>
            <a:custGeom>
              <a:avLst/>
              <a:gdLst/>
              <a:ahLst/>
              <a:cxnLst/>
              <a:rect l="0" t="0" r="0" b="0"/>
              <a:pathLst>
                <a:path w="189514" h="213915">
                  <a:moveTo>
                    <a:pt x="0" y="74573"/>
                  </a:moveTo>
                  <a:lnTo>
                    <a:pt x="14654" y="136666"/>
                  </a:lnTo>
                  <a:lnTo>
                    <a:pt x="31667" y="198578"/>
                  </a:lnTo>
                  <a:lnTo>
                    <a:pt x="36301" y="213914"/>
                  </a:lnTo>
                  <a:lnTo>
                    <a:pt x="34461" y="209032"/>
                  </a:lnTo>
                  <a:lnTo>
                    <a:pt x="30983" y="154425"/>
                  </a:lnTo>
                  <a:lnTo>
                    <a:pt x="26484" y="93032"/>
                  </a:lnTo>
                  <a:lnTo>
                    <a:pt x="36167" y="30516"/>
                  </a:lnTo>
                  <a:lnTo>
                    <a:pt x="41659" y="19465"/>
                  </a:lnTo>
                  <a:lnTo>
                    <a:pt x="57120" y="4067"/>
                  </a:lnTo>
                  <a:lnTo>
                    <a:pt x="67325" y="663"/>
                  </a:lnTo>
                  <a:lnTo>
                    <a:pt x="91144" y="0"/>
                  </a:lnTo>
                  <a:lnTo>
                    <a:pt x="111088" y="6724"/>
                  </a:lnTo>
                  <a:lnTo>
                    <a:pt x="119682" y="11793"/>
                  </a:lnTo>
                  <a:lnTo>
                    <a:pt x="142956" y="41284"/>
                  </a:lnTo>
                  <a:lnTo>
                    <a:pt x="167409" y="95405"/>
                  </a:lnTo>
                  <a:lnTo>
                    <a:pt x="186301" y="158781"/>
                  </a:lnTo>
                  <a:lnTo>
                    <a:pt x="189513" y="1903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134215" y="2853222"/>
              <a:ext cx="228043" cy="239446"/>
            </a:xfrm>
            <a:custGeom>
              <a:avLst/>
              <a:gdLst/>
              <a:ahLst/>
              <a:cxnLst/>
              <a:rect l="0" t="0" r="0" b="0"/>
              <a:pathLst>
                <a:path w="228043" h="239446">
                  <a:moveTo>
                    <a:pt x="151091" y="73700"/>
                  </a:moveTo>
                  <a:lnTo>
                    <a:pt x="107128" y="49981"/>
                  </a:lnTo>
                  <a:lnTo>
                    <a:pt x="83978" y="48730"/>
                  </a:lnTo>
                  <a:lnTo>
                    <a:pt x="59262" y="53244"/>
                  </a:lnTo>
                  <a:lnTo>
                    <a:pt x="36578" y="63048"/>
                  </a:lnTo>
                  <a:lnTo>
                    <a:pt x="21037" y="78325"/>
                  </a:lnTo>
                  <a:lnTo>
                    <a:pt x="1528" y="116727"/>
                  </a:lnTo>
                  <a:lnTo>
                    <a:pt x="0" y="137277"/>
                  </a:lnTo>
                  <a:lnTo>
                    <a:pt x="4391" y="156938"/>
                  </a:lnTo>
                  <a:lnTo>
                    <a:pt x="26273" y="188625"/>
                  </a:lnTo>
                  <a:lnTo>
                    <a:pt x="61214" y="223321"/>
                  </a:lnTo>
                  <a:lnTo>
                    <a:pt x="79560" y="233005"/>
                  </a:lnTo>
                  <a:lnTo>
                    <a:pt x="120797" y="239445"/>
                  </a:lnTo>
                  <a:lnTo>
                    <a:pt x="146986" y="234712"/>
                  </a:lnTo>
                  <a:lnTo>
                    <a:pt x="178340" y="218893"/>
                  </a:lnTo>
                  <a:lnTo>
                    <a:pt x="209896" y="192587"/>
                  </a:lnTo>
                  <a:lnTo>
                    <a:pt x="225966" y="160658"/>
                  </a:lnTo>
                  <a:lnTo>
                    <a:pt x="228042" y="138085"/>
                  </a:lnTo>
                  <a:lnTo>
                    <a:pt x="219843" y="94997"/>
                  </a:lnTo>
                  <a:lnTo>
                    <a:pt x="198553" y="53860"/>
                  </a:lnTo>
                  <a:lnTo>
                    <a:pt x="159133" y="9774"/>
                  </a:lnTo>
                  <a:lnTo>
                    <a:pt x="14056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424372" y="2905865"/>
              <a:ext cx="175565" cy="194681"/>
            </a:xfrm>
            <a:custGeom>
              <a:avLst/>
              <a:gdLst/>
              <a:ahLst/>
              <a:cxnLst/>
              <a:rect l="0" t="0" r="0" b="0"/>
              <a:pathLst>
                <a:path w="175565" h="194681">
                  <a:moveTo>
                    <a:pt x="8333" y="21057"/>
                  </a:moveTo>
                  <a:lnTo>
                    <a:pt x="0" y="58535"/>
                  </a:lnTo>
                  <a:lnTo>
                    <a:pt x="1574" y="96502"/>
                  </a:lnTo>
                  <a:lnTo>
                    <a:pt x="18176" y="151253"/>
                  </a:lnTo>
                  <a:lnTo>
                    <a:pt x="37246" y="181946"/>
                  </a:lnTo>
                  <a:lnTo>
                    <a:pt x="46325" y="187978"/>
                  </a:lnTo>
                  <a:lnTo>
                    <a:pt x="68892" y="194680"/>
                  </a:lnTo>
                  <a:lnTo>
                    <a:pt x="102315" y="192864"/>
                  </a:lnTo>
                  <a:lnTo>
                    <a:pt x="120683" y="184763"/>
                  </a:lnTo>
                  <a:lnTo>
                    <a:pt x="136645" y="172194"/>
                  </a:lnTo>
                  <a:lnTo>
                    <a:pt x="157615" y="145387"/>
                  </a:lnTo>
                  <a:lnTo>
                    <a:pt x="170588" y="114047"/>
                  </a:lnTo>
                  <a:lnTo>
                    <a:pt x="175564" y="59009"/>
                  </a:lnTo>
                  <a:lnTo>
                    <a:pt x="173306" y="21774"/>
                  </a:lnTo>
                  <a:lnTo>
                    <a:pt x="16626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653803" y="2881122"/>
              <a:ext cx="221100" cy="276693"/>
            </a:xfrm>
            <a:custGeom>
              <a:avLst/>
              <a:gdLst/>
              <a:ahLst/>
              <a:cxnLst/>
              <a:rect l="0" t="0" r="0" b="0"/>
              <a:pathLst>
                <a:path w="221100" h="276693">
                  <a:moveTo>
                    <a:pt x="0" y="98442"/>
                  </a:moveTo>
                  <a:lnTo>
                    <a:pt x="15641" y="124829"/>
                  </a:lnTo>
                  <a:lnTo>
                    <a:pt x="34845" y="187344"/>
                  </a:lnTo>
                  <a:lnTo>
                    <a:pt x="49084" y="242562"/>
                  </a:lnTo>
                  <a:lnTo>
                    <a:pt x="57307" y="276325"/>
                  </a:lnTo>
                  <a:lnTo>
                    <a:pt x="56922" y="276692"/>
                  </a:lnTo>
                  <a:lnTo>
                    <a:pt x="55496" y="273428"/>
                  </a:lnTo>
                  <a:lnTo>
                    <a:pt x="49899" y="221947"/>
                  </a:lnTo>
                  <a:lnTo>
                    <a:pt x="35904" y="161457"/>
                  </a:lnTo>
                  <a:lnTo>
                    <a:pt x="32439" y="108246"/>
                  </a:lnTo>
                  <a:lnTo>
                    <a:pt x="31754" y="52676"/>
                  </a:lnTo>
                  <a:lnTo>
                    <a:pt x="37900" y="27799"/>
                  </a:lnTo>
                  <a:lnTo>
                    <a:pt x="42814" y="16252"/>
                  </a:lnTo>
                  <a:lnTo>
                    <a:pt x="50770" y="8554"/>
                  </a:lnTo>
                  <a:lnTo>
                    <a:pt x="72088" y="0"/>
                  </a:lnTo>
                  <a:lnTo>
                    <a:pt x="94040" y="2438"/>
                  </a:lnTo>
                  <a:lnTo>
                    <a:pt x="114325" y="12490"/>
                  </a:lnTo>
                  <a:lnTo>
                    <a:pt x="138900" y="39050"/>
                  </a:lnTo>
                  <a:lnTo>
                    <a:pt x="168164" y="89354"/>
                  </a:lnTo>
                  <a:lnTo>
                    <a:pt x="190885" y="144350"/>
                  </a:lnTo>
                  <a:lnTo>
                    <a:pt x="210289" y="199721"/>
                  </a:lnTo>
                  <a:lnTo>
                    <a:pt x="221099" y="2247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928852" y="2858162"/>
              <a:ext cx="210884" cy="331973"/>
            </a:xfrm>
            <a:custGeom>
              <a:avLst/>
              <a:gdLst/>
              <a:ahLst/>
              <a:cxnLst/>
              <a:rect l="0" t="0" r="0" b="0"/>
              <a:pathLst>
                <a:path w="210884" h="331973">
                  <a:moveTo>
                    <a:pt x="156619" y="5589"/>
                  </a:moveTo>
                  <a:lnTo>
                    <a:pt x="139852" y="0"/>
                  </a:lnTo>
                  <a:lnTo>
                    <a:pt x="107068" y="2113"/>
                  </a:lnTo>
                  <a:lnTo>
                    <a:pt x="73307" y="15737"/>
                  </a:lnTo>
                  <a:lnTo>
                    <a:pt x="16704" y="61924"/>
                  </a:lnTo>
                  <a:lnTo>
                    <a:pt x="2408" y="75860"/>
                  </a:lnTo>
                  <a:lnTo>
                    <a:pt x="0" y="84022"/>
                  </a:lnTo>
                  <a:lnTo>
                    <a:pt x="3563" y="102449"/>
                  </a:lnTo>
                  <a:lnTo>
                    <a:pt x="8958" y="109937"/>
                  </a:lnTo>
                  <a:lnTo>
                    <a:pt x="24312" y="121376"/>
                  </a:lnTo>
                  <a:lnTo>
                    <a:pt x="81326" y="133660"/>
                  </a:lnTo>
                  <a:lnTo>
                    <a:pt x="142588" y="158112"/>
                  </a:lnTo>
                  <a:lnTo>
                    <a:pt x="192683" y="191805"/>
                  </a:lnTo>
                  <a:lnTo>
                    <a:pt x="209939" y="218302"/>
                  </a:lnTo>
                  <a:lnTo>
                    <a:pt x="210883" y="228116"/>
                  </a:lnTo>
                  <a:lnTo>
                    <a:pt x="205694" y="248379"/>
                  </a:lnTo>
                  <a:lnTo>
                    <a:pt x="189617" y="273929"/>
                  </a:lnTo>
                  <a:lnTo>
                    <a:pt x="173625" y="285898"/>
                  </a:lnTo>
                  <a:lnTo>
                    <a:pt x="122161" y="312950"/>
                  </a:lnTo>
                  <a:lnTo>
                    <a:pt x="66148" y="322886"/>
                  </a:lnTo>
                  <a:lnTo>
                    <a:pt x="19749" y="3319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200455" y="3275838"/>
              <a:ext cx="3937660" cy="219624"/>
            </a:xfrm>
            <a:custGeom>
              <a:avLst/>
              <a:gdLst/>
              <a:ahLst/>
              <a:cxnLst/>
              <a:rect l="0" t="0" r="0" b="0"/>
              <a:pathLst>
                <a:path w="3937660" h="219624">
                  <a:moveTo>
                    <a:pt x="3937659" y="72224"/>
                  </a:moveTo>
                  <a:lnTo>
                    <a:pt x="3877275" y="72224"/>
                  </a:lnTo>
                  <a:lnTo>
                    <a:pt x="3825791" y="72224"/>
                  </a:lnTo>
                  <a:lnTo>
                    <a:pt x="3766473" y="66635"/>
                  </a:lnTo>
                  <a:lnTo>
                    <a:pt x="3718221" y="63159"/>
                  </a:lnTo>
                  <a:lnTo>
                    <a:pt x="3655580" y="60814"/>
                  </a:lnTo>
                  <a:lnTo>
                    <a:pt x="3599446" y="53376"/>
                  </a:lnTo>
                  <a:lnTo>
                    <a:pt x="3544079" y="44932"/>
                  </a:lnTo>
                  <a:lnTo>
                    <a:pt x="3483741" y="40740"/>
                  </a:lnTo>
                  <a:lnTo>
                    <a:pt x="3442289" y="35614"/>
                  </a:lnTo>
                  <a:lnTo>
                    <a:pt x="3397350" y="32556"/>
                  </a:lnTo>
                  <a:lnTo>
                    <a:pt x="3350081" y="31197"/>
                  </a:lnTo>
                  <a:lnTo>
                    <a:pt x="3301776" y="30593"/>
                  </a:lnTo>
                  <a:lnTo>
                    <a:pt x="3253012" y="27205"/>
                  </a:lnTo>
                  <a:lnTo>
                    <a:pt x="3202872" y="22970"/>
                  </a:lnTo>
                  <a:lnTo>
                    <a:pt x="3149393" y="21087"/>
                  </a:lnTo>
                  <a:lnTo>
                    <a:pt x="3094429" y="20251"/>
                  </a:lnTo>
                  <a:lnTo>
                    <a:pt x="3037635" y="18709"/>
                  </a:lnTo>
                  <a:lnTo>
                    <a:pt x="2977298" y="14125"/>
                  </a:lnTo>
                  <a:lnTo>
                    <a:pt x="2918506" y="11307"/>
                  </a:lnTo>
                  <a:lnTo>
                    <a:pt x="2860011" y="10055"/>
                  </a:lnTo>
                  <a:lnTo>
                    <a:pt x="2798918" y="9498"/>
                  </a:lnTo>
                  <a:lnTo>
                    <a:pt x="2766717" y="9350"/>
                  </a:lnTo>
                  <a:lnTo>
                    <a:pt x="2733552" y="9251"/>
                  </a:lnTo>
                  <a:lnTo>
                    <a:pt x="2699743" y="9185"/>
                  </a:lnTo>
                  <a:lnTo>
                    <a:pt x="2666675" y="7971"/>
                  </a:lnTo>
                  <a:lnTo>
                    <a:pt x="2634101" y="5992"/>
                  </a:lnTo>
                  <a:lnTo>
                    <a:pt x="2601857" y="3503"/>
                  </a:lnTo>
                  <a:lnTo>
                    <a:pt x="2568663" y="1843"/>
                  </a:lnTo>
                  <a:lnTo>
                    <a:pt x="2534835" y="737"/>
                  </a:lnTo>
                  <a:lnTo>
                    <a:pt x="2500584" y="0"/>
                  </a:lnTo>
                  <a:lnTo>
                    <a:pt x="2466052" y="677"/>
                  </a:lnTo>
                  <a:lnTo>
                    <a:pt x="2431332" y="2299"/>
                  </a:lnTo>
                  <a:lnTo>
                    <a:pt x="2396488" y="4550"/>
                  </a:lnTo>
                  <a:lnTo>
                    <a:pt x="2360390" y="6051"/>
                  </a:lnTo>
                  <a:lnTo>
                    <a:pt x="2323456" y="7052"/>
                  </a:lnTo>
                  <a:lnTo>
                    <a:pt x="2285966" y="7719"/>
                  </a:lnTo>
                  <a:lnTo>
                    <a:pt x="2248104" y="9333"/>
                  </a:lnTo>
                  <a:lnTo>
                    <a:pt x="2209995" y="11579"/>
                  </a:lnTo>
                  <a:lnTo>
                    <a:pt x="2171720" y="14247"/>
                  </a:lnTo>
                  <a:lnTo>
                    <a:pt x="2133336" y="16025"/>
                  </a:lnTo>
                  <a:lnTo>
                    <a:pt x="2094878" y="17210"/>
                  </a:lnTo>
                  <a:lnTo>
                    <a:pt x="2056371" y="18001"/>
                  </a:lnTo>
                  <a:lnTo>
                    <a:pt x="2016662" y="18527"/>
                  </a:lnTo>
                  <a:lnTo>
                    <a:pt x="1976151" y="18879"/>
                  </a:lnTo>
                  <a:lnTo>
                    <a:pt x="1935106" y="19113"/>
                  </a:lnTo>
                  <a:lnTo>
                    <a:pt x="1894875" y="20439"/>
                  </a:lnTo>
                  <a:lnTo>
                    <a:pt x="1855185" y="22493"/>
                  </a:lnTo>
                  <a:lnTo>
                    <a:pt x="1815858" y="25032"/>
                  </a:lnTo>
                  <a:lnTo>
                    <a:pt x="1776771" y="26724"/>
                  </a:lnTo>
                  <a:lnTo>
                    <a:pt x="1737845" y="27853"/>
                  </a:lnTo>
                  <a:lnTo>
                    <a:pt x="1699027" y="28605"/>
                  </a:lnTo>
                  <a:lnTo>
                    <a:pt x="1659109" y="30276"/>
                  </a:lnTo>
                  <a:lnTo>
                    <a:pt x="1618460" y="32560"/>
                  </a:lnTo>
                  <a:lnTo>
                    <a:pt x="1577322" y="35253"/>
                  </a:lnTo>
                  <a:lnTo>
                    <a:pt x="1535859" y="37048"/>
                  </a:lnTo>
                  <a:lnTo>
                    <a:pt x="1494179" y="38245"/>
                  </a:lnTo>
                  <a:lnTo>
                    <a:pt x="1452354" y="39042"/>
                  </a:lnTo>
                  <a:lnTo>
                    <a:pt x="1410434" y="41914"/>
                  </a:lnTo>
                  <a:lnTo>
                    <a:pt x="1368448" y="46168"/>
                  </a:lnTo>
                  <a:lnTo>
                    <a:pt x="1326420" y="51344"/>
                  </a:lnTo>
                  <a:lnTo>
                    <a:pt x="1284363" y="54794"/>
                  </a:lnTo>
                  <a:lnTo>
                    <a:pt x="1242287" y="57094"/>
                  </a:lnTo>
                  <a:lnTo>
                    <a:pt x="1200199" y="58628"/>
                  </a:lnTo>
                  <a:lnTo>
                    <a:pt x="1158102" y="60820"/>
                  </a:lnTo>
                  <a:lnTo>
                    <a:pt x="1115999" y="63451"/>
                  </a:lnTo>
                  <a:lnTo>
                    <a:pt x="1073892" y="66376"/>
                  </a:lnTo>
                  <a:lnTo>
                    <a:pt x="1031783" y="70665"/>
                  </a:lnTo>
                  <a:lnTo>
                    <a:pt x="989673" y="75864"/>
                  </a:lnTo>
                  <a:lnTo>
                    <a:pt x="947561" y="81669"/>
                  </a:lnTo>
                  <a:lnTo>
                    <a:pt x="904279" y="86710"/>
                  </a:lnTo>
                  <a:lnTo>
                    <a:pt x="860216" y="91240"/>
                  </a:lnTo>
                  <a:lnTo>
                    <a:pt x="815633" y="95430"/>
                  </a:lnTo>
                  <a:lnTo>
                    <a:pt x="771873" y="100562"/>
                  </a:lnTo>
                  <a:lnTo>
                    <a:pt x="728661" y="106324"/>
                  </a:lnTo>
                  <a:lnTo>
                    <a:pt x="685816" y="112505"/>
                  </a:lnTo>
                  <a:lnTo>
                    <a:pt x="642044" y="117795"/>
                  </a:lnTo>
                  <a:lnTo>
                    <a:pt x="597656" y="122492"/>
                  </a:lnTo>
                  <a:lnTo>
                    <a:pt x="552855" y="126793"/>
                  </a:lnTo>
                  <a:lnTo>
                    <a:pt x="506611" y="132000"/>
                  </a:lnTo>
                  <a:lnTo>
                    <a:pt x="459403" y="137811"/>
                  </a:lnTo>
                  <a:lnTo>
                    <a:pt x="411554" y="144024"/>
                  </a:lnTo>
                  <a:lnTo>
                    <a:pt x="364447" y="151676"/>
                  </a:lnTo>
                  <a:lnTo>
                    <a:pt x="317834" y="160287"/>
                  </a:lnTo>
                  <a:lnTo>
                    <a:pt x="271551" y="169537"/>
                  </a:lnTo>
                  <a:lnTo>
                    <a:pt x="228997" y="178043"/>
                  </a:lnTo>
                  <a:lnTo>
                    <a:pt x="188930" y="186054"/>
                  </a:lnTo>
                  <a:lnTo>
                    <a:pt x="150520" y="193734"/>
                  </a:lnTo>
                  <a:lnTo>
                    <a:pt x="116725" y="200024"/>
                  </a:lnTo>
                  <a:lnTo>
                    <a:pt x="57337" y="210132"/>
                  </a:lnTo>
                  <a:lnTo>
                    <a:pt x="0" y="2196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652974" y="852808"/>
            <a:ext cx="5180022" cy="2337328"/>
            <a:chOff x="1652974" y="852808"/>
            <a:chExt cx="5180022" cy="2337328"/>
          </a:xfrm>
        </p:grpSpPr>
        <p:sp>
          <p:nvSpPr>
            <p:cNvPr id="2" name="Freeform 1"/>
            <p:cNvSpPr/>
            <p:nvPr/>
          </p:nvSpPr>
          <p:spPr>
            <a:xfrm>
              <a:off x="6208370" y="1994825"/>
              <a:ext cx="624626" cy="36619"/>
            </a:xfrm>
            <a:custGeom>
              <a:avLst/>
              <a:gdLst/>
              <a:ahLst/>
              <a:cxnLst/>
              <a:rect l="0" t="0" r="0" b="0"/>
              <a:pathLst>
                <a:path w="624626" h="36619">
                  <a:moveTo>
                    <a:pt x="624625" y="5589"/>
                  </a:moveTo>
                  <a:lnTo>
                    <a:pt x="607857" y="0"/>
                  </a:lnTo>
                  <a:lnTo>
                    <a:pt x="552769" y="3272"/>
                  </a:lnTo>
                  <a:lnTo>
                    <a:pt x="499219" y="6072"/>
                  </a:lnTo>
                  <a:lnTo>
                    <a:pt x="444785" y="13787"/>
                  </a:lnTo>
                  <a:lnTo>
                    <a:pt x="393914" y="18547"/>
                  </a:lnTo>
                  <a:lnTo>
                    <a:pt x="333218" y="24246"/>
                  </a:lnTo>
                  <a:lnTo>
                    <a:pt x="281309" y="25935"/>
                  </a:lnTo>
                  <a:lnTo>
                    <a:pt x="233173" y="26435"/>
                  </a:lnTo>
                  <a:lnTo>
                    <a:pt x="181866" y="26584"/>
                  </a:lnTo>
                  <a:lnTo>
                    <a:pt x="129619" y="29747"/>
                  </a:lnTo>
                  <a:lnTo>
                    <a:pt x="73974" y="34974"/>
                  </a:lnTo>
                  <a:lnTo>
                    <a:pt x="13033" y="36523"/>
                  </a:lnTo>
                  <a:lnTo>
                    <a:pt x="0" y="366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652974" y="1937678"/>
              <a:ext cx="4406558" cy="115380"/>
            </a:xfrm>
            <a:custGeom>
              <a:avLst/>
              <a:gdLst/>
              <a:ahLst/>
              <a:cxnLst/>
              <a:rect l="0" t="0" r="0" b="0"/>
              <a:pathLst>
                <a:path w="4406558" h="115380">
                  <a:moveTo>
                    <a:pt x="4406557" y="87708"/>
                  </a:moveTo>
                  <a:lnTo>
                    <a:pt x="4399706" y="87061"/>
                  </a:lnTo>
                  <a:lnTo>
                    <a:pt x="4353192" y="85245"/>
                  </a:lnTo>
                  <a:lnTo>
                    <a:pt x="4308343" y="84439"/>
                  </a:lnTo>
                  <a:lnTo>
                    <a:pt x="4263844" y="84080"/>
                  </a:lnTo>
                  <a:lnTo>
                    <a:pt x="4216770" y="83921"/>
                  </a:lnTo>
                  <a:lnTo>
                    <a:pt x="4168553" y="80730"/>
                  </a:lnTo>
                  <a:lnTo>
                    <a:pt x="4119827" y="76583"/>
                  </a:lnTo>
                  <a:lnTo>
                    <a:pt x="4070875" y="74739"/>
                  </a:lnTo>
                  <a:lnTo>
                    <a:pt x="4021822" y="73920"/>
                  </a:lnTo>
                  <a:lnTo>
                    <a:pt x="3972725" y="73556"/>
                  </a:lnTo>
                  <a:lnTo>
                    <a:pt x="3923608" y="73394"/>
                  </a:lnTo>
                  <a:lnTo>
                    <a:pt x="3871362" y="70203"/>
                  </a:lnTo>
                  <a:lnTo>
                    <a:pt x="3818116" y="66054"/>
                  </a:lnTo>
                  <a:lnTo>
                    <a:pt x="3767155" y="64211"/>
                  </a:lnTo>
                  <a:lnTo>
                    <a:pt x="3714090" y="63391"/>
                  </a:lnTo>
                  <a:lnTo>
                    <a:pt x="3659310" y="63027"/>
                  </a:lnTo>
                  <a:lnTo>
                    <a:pt x="3603768" y="62865"/>
                  </a:lnTo>
                  <a:lnTo>
                    <a:pt x="3547887" y="59674"/>
                  </a:lnTo>
                  <a:lnTo>
                    <a:pt x="3491856" y="55526"/>
                  </a:lnTo>
                  <a:lnTo>
                    <a:pt x="3435757" y="53683"/>
                  </a:lnTo>
                  <a:lnTo>
                    <a:pt x="3379628" y="52863"/>
                  </a:lnTo>
                  <a:lnTo>
                    <a:pt x="3323487" y="51329"/>
                  </a:lnTo>
                  <a:lnTo>
                    <a:pt x="3267340" y="46748"/>
                  </a:lnTo>
                  <a:lnTo>
                    <a:pt x="3211190" y="43932"/>
                  </a:lnTo>
                  <a:lnTo>
                    <a:pt x="3155039" y="42680"/>
                  </a:lnTo>
                  <a:lnTo>
                    <a:pt x="3098887" y="42124"/>
                  </a:lnTo>
                  <a:lnTo>
                    <a:pt x="3042735" y="41877"/>
                  </a:lnTo>
                  <a:lnTo>
                    <a:pt x="2986583" y="41767"/>
                  </a:lnTo>
                  <a:lnTo>
                    <a:pt x="2930431" y="41718"/>
                  </a:lnTo>
                  <a:lnTo>
                    <a:pt x="2874279" y="38577"/>
                  </a:lnTo>
                  <a:lnTo>
                    <a:pt x="2816957" y="34451"/>
                  </a:lnTo>
                  <a:lnTo>
                    <a:pt x="2756386" y="32618"/>
                  </a:lnTo>
                  <a:lnTo>
                    <a:pt x="2697490" y="31802"/>
                  </a:lnTo>
                  <a:lnTo>
                    <a:pt x="2638949" y="31440"/>
                  </a:lnTo>
                  <a:lnTo>
                    <a:pt x="2577835" y="31279"/>
                  </a:lnTo>
                  <a:lnTo>
                    <a:pt x="2518698" y="31208"/>
                  </a:lnTo>
                  <a:lnTo>
                    <a:pt x="2460050" y="30006"/>
                  </a:lnTo>
                  <a:lnTo>
                    <a:pt x="2398889" y="25573"/>
                  </a:lnTo>
                  <a:lnTo>
                    <a:pt x="2339731" y="22822"/>
                  </a:lnTo>
                  <a:lnTo>
                    <a:pt x="2281073" y="21600"/>
                  </a:lnTo>
                  <a:lnTo>
                    <a:pt x="2219908" y="21057"/>
                  </a:lnTo>
                  <a:lnTo>
                    <a:pt x="2160748" y="17696"/>
                  </a:lnTo>
                  <a:lnTo>
                    <a:pt x="2103259" y="13472"/>
                  </a:lnTo>
                  <a:lnTo>
                    <a:pt x="2046513" y="11595"/>
                  </a:lnTo>
                  <a:lnTo>
                    <a:pt x="1986977" y="10761"/>
                  </a:lnTo>
                  <a:lnTo>
                    <a:pt x="1926592" y="10390"/>
                  </a:lnTo>
                  <a:lnTo>
                    <a:pt x="1868558" y="10225"/>
                  </a:lnTo>
                  <a:lnTo>
                    <a:pt x="1811570" y="10152"/>
                  </a:lnTo>
                  <a:lnTo>
                    <a:pt x="1755047" y="8950"/>
                  </a:lnTo>
                  <a:lnTo>
                    <a:pt x="1698729" y="4516"/>
                  </a:lnTo>
                  <a:lnTo>
                    <a:pt x="1639384" y="1765"/>
                  </a:lnTo>
                  <a:lnTo>
                    <a:pt x="1580254" y="543"/>
                  </a:lnTo>
                  <a:lnTo>
                    <a:pt x="1526677" y="0"/>
                  </a:lnTo>
                  <a:lnTo>
                    <a:pt x="1472449" y="2878"/>
                  </a:lnTo>
                  <a:lnTo>
                    <a:pt x="1417153" y="6887"/>
                  </a:lnTo>
                  <a:lnTo>
                    <a:pt x="1361381" y="8668"/>
                  </a:lnTo>
                  <a:lnTo>
                    <a:pt x="1305398" y="9460"/>
                  </a:lnTo>
                  <a:lnTo>
                    <a:pt x="1249321" y="9812"/>
                  </a:lnTo>
                  <a:lnTo>
                    <a:pt x="1193203" y="9968"/>
                  </a:lnTo>
                  <a:lnTo>
                    <a:pt x="1137065" y="13157"/>
                  </a:lnTo>
                  <a:lnTo>
                    <a:pt x="1082090" y="17304"/>
                  </a:lnTo>
                  <a:lnTo>
                    <a:pt x="1030360" y="19148"/>
                  </a:lnTo>
                  <a:lnTo>
                    <a:pt x="976954" y="23086"/>
                  </a:lnTo>
                  <a:lnTo>
                    <a:pt x="923192" y="28736"/>
                  </a:lnTo>
                  <a:lnTo>
                    <a:pt x="872001" y="35147"/>
                  </a:lnTo>
                  <a:lnTo>
                    <a:pt x="818835" y="38776"/>
                  </a:lnTo>
                  <a:lnTo>
                    <a:pt x="765179" y="41559"/>
                  </a:lnTo>
                  <a:lnTo>
                    <a:pt x="714036" y="46695"/>
                  </a:lnTo>
                  <a:lnTo>
                    <a:pt x="664010" y="52877"/>
                  </a:lnTo>
                  <a:lnTo>
                    <a:pt x="614480" y="59524"/>
                  </a:lnTo>
                  <a:lnTo>
                    <a:pt x="565170" y="66378"/>
                  </a:lnTo>
                  <a:lnTo>
                    <a:pt x="519078" y="70204"/>
                  </a:lnTo>
                  <a:lnTo>
                    <a:pt x="475196" y="73074"/>
                  </a:lnTo>
                  <a:lnTo>
                    <a:pt x="432297" y="78249"/>
                  </a:lnTo>
                  <a:lnTo>
                    <a:pt x="386714" y="81329"/>
                  </a:lnTo>
                  <a:lnTo>
                    <a:pt x="340329" y="83868"/>
                  </a:lnTo>
                  <a:lnTo>
                    <a:pt x="296316" y="88896"/>
                  </a:lnTo>
                  <a:lnTo>
                    <a:pt x="253359" y="95030"/>
                  </a:lnTo>
                  <a:lnTo>
                    <a:pt x="210870" y="100485"/>
                  </a:lnTo>
                  <a:lnTo>
                    <a:pt x="148657" y="104727"/>
                  </a:lnTo>
                  <a:lnTo>
                    <a:pt x="93829" y="111703"/>
                  </a:lnTo>
                  <a:lnTo>
                    <a:pt x="35908" y="114653"/>
                  </a:lnTo>
                  <a:lnTo>
                    <a:pt x="0" y="1153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242777" y="852808"/>
              <a:ext cx="63172" cy="2337328"/>
            </a:xfrm>
            <a:custGeom>
              <a:avLst/>
              <a:gdLst/>
              <a:ahLst/>
              <a:cxnLst/>
              <a:rect l="0" t="0" r="0" b="0"/>
              <a:pathLst>
                <a:path w="63172" h="2337328">
                  <a:moveTo>
                    <a:pt x="63171" y="0"/>
                  </a:moveTo>
                  <a:lnTo>
                    <a:pt x="55935" y="44367"/>
                  </a:lnTo>
                  <a:lnTo>
                    <a:pt x="53618" y="103093"/>
                  </a:lnTo>
                  <a:lnTo>
                    <a:pt x="52931" y="151689"/>
                  </a:lnTo>
                  <a:lnTo>
                    <a:pt x="52700" y="213150"/>
                  </a:lnTo>
                  <a:lnTo>
                    <a:pt x="49540" y="267096"/>
                  </a:lnTo>
                  <a:lnTo>
                    <a:pt x="44314" y="324415"/>
                  </a:lnTo>
                  <a:lnTo>
                    <a:pt x="42766" y="381562"/>
                  </a:lnTo>
                  <a:lnTo>
                    <a:pt x="42403" y="423437"/>
                  </a:lnTo>
                  <a:lnTo>
                    <a:pt x="42243" y="469344"/>
                  </a:lnTo>
                  <a:lnTo>
                    <a:pt x="42171" y="513924"/>
                  </a:lnTo>
                  <a:lnTo>
                    <a:pt x="42139" y="558303"/>
                  </a:lnTo>
                  <a:lnTo>
                    <a:pt x="42125" y="605324"/>
                  </a:lnTo>
                  <a:lnTo>
                    <a:pt x="42119" y="653518"/>
                  </a:lnTo>
                  <a:lnTo>
                    <a:pt x="40946" y="702234"/>
                  </a:lnTo>
                  <a:lnTo>
                    <a:pt x="36525" y="751181"/>
                  </a:lnTo>
                  <a:lnTo>
                    <a:pt x="33781" y="803351"/>
                  </a:lnTo>
                  <a:lnTo>
                    <a:pt x="32561" y="857733"/>
                  </a:lnTo>
                  <a:lnTo>
                    <a:pt x="32019" y="913099"/>
                  </a:lnTo>
                  <a:lnTo>
                    <a:pt x="28658" y="968901"/>
                  </a:lnTo>
                  <a:lnTo>
                    <a:pt x="24435" y="1024898"/>
                  </a:lnTo>
                  <a:lnTo>
                    <a:pt x="22558" y="1080981"/>
                  </a:lnTo>
                  <a:lnTo>
                    <a:pt x="21724" y="1137102"/>
                  </a:lnTo>
                  <a:lnTo>
                    <a:pt x="21353" y="1192071"/>
                  </a:lnTo>
                  <a:lnTo>
                    <a:pt x="21189" y="1243797"/>
                  </a:lnTo>
                  <a:lnTo>
                    <a:pt x="24235" y="1297202"/>
                  </a:lnTo>
                  <a:lnTo>
                    <a:pt x="28319" y="1350964"/>
                  </a:lnTo>
                  <a:lnTo>
                    <a:pt x="30134" y="1402154"/>
                  </a:lnTo>
                  <a:lnTo>
                    <a:pt x="30940" y="1455321"/>
                  </a:lnTo>
                  <a:lnTo>
                    <a:pt x="31299" y="1508976"/>
                  </a:lnTo>
                  <a:lnTo>
                    <a:pt x="31458" y="1560119"/>
                  </a:lnTo>
                  <a:lnTo>
                    <a:pt x="31529" y="1610145"/>
                  </a:lnTo>
                  <a:lnTo>
                    <a:pt x="31560" y="1659675"/>
                  </a:lnTo>
                  <a:lnTo>
                    <a:pt x="31574" y="1708985"/>
                  </a:lnTo>
                  <a:lnTo>
                    <a:pt x="31580" y="1755077"/>
                  </a:lnTo>
                  <a:lnTo>
                    <a:pt x="31583" y="1800128"/>
                  </a:lnTo>
                  <a:lnTo>
                    <a:pt x="31584" y="1847448"/>
                  </a:lnTo>
                  <a:lnTo>
                    <a:pt x="28465" y="1892655"/>
                  </a:lnTo>
                  <a:lnTo>
                    <a:pt x="23180" y="1936144"/>
                  </a:lnTo>
                  <a:lnTo>
                    <a:pt x="16931" y="1978869"/>
                  </a:lnTo>
                  <a:lnTo>
                    <a:pt x="13374" y="2021254"/>
                  </a:lnTo>
                  <a:lnTo>
                    <a:pt x="8252" y="2081459"/>
                  </a:lnTo>
                  <a:lnTo>
                    <a:pt x="2445" y="2136342"/>
                  </a:lnTo>
                  <a:lnTo>
                    <a:pt x="725" y="2189648"/>
                  </a:lnTo>
                  <a:lnTo>
                    <a:pt x="214" y="2239368"/>
                  </a:lnTo>
                  <a:lnTo>
                    <a:pt x="64" y="2286855"/>
                  </a:lnTo>
                  <a:lnTo>
                    <a:pt x="0" y="2337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995447" y="1063378"/>
              <a:ext cx="47704" cy="915980"/>
            </a:xfrm>
            <a:custGeom>
              <a:avLst/>
              <a:gdLst/>
              <a:ahLst/>
              <a:cxnLst/>
              <a:rect l="0" t="0" r="0" b="0"/>
              <a:pathLst>
                <a:path w="47704" h="915980">
                  <a:moveTo>
                    <a:pt x="5589" y="0"/>
                  </a:moveTo>
                  <a:lnTo>
                    <a:pt x="0" y="16767"/>
                  </a:lnTo>
                  <a:lnTo>
                    <a:pt x="3272" y="64620"/>
                  </a:lnTo>
                  <a:lnTo>
                    <a:pt x="6072" y="117023"/>
                  </a:lnTo>
                  <a:lnTo>
                    <a:pt x="12621" y="166734"/>
                  </a:lnTo>
                  <a:lnTo>
                    <a:pt x="16251" y="228257"/>
                  </a:lnTo>
                  <a:lnTo>
                    <a:pt x="23046" y="277682"/>
                  </a:lnTo>
                  <a:lnTo>
                    <a:pt x="25935" y="336304"/>
                  </a:lnTo>
                  <a:lnTo>
                    <a:pt x="32095" y="398533"/>
                  </a:lnTo>
                  <a:lnTo>
                    <a:pt x="36171" y="459915"/>
                  </a:lnTo>
                  <a:lnTo>
                    <a:pt x="38047" y="508798"/>
                  </a:lnTo>
                  <a:lnTo>
                    <a:pt x="45449" y="567830"/>
                  </a:lnTo>
                  <a:lnTo>
                    <a:pt x="47257" y="624550"/>
                  </a:lnTo>
                  <a:lnTo>
                    <a:pt x="47615" y="684324"/>
                  </a:lnTo>
                  <a:lnTo>
                    <a:pt x="47677" y="746995"/>
                  </a:lnTo>
                  <a:lnTo>
                    <a:pt x="47695" y="809368"/>
                  </a:lnTo>
                  <a:lnTo>
                    <a:pt x="47700" y="863074"/>
                  </a:lnTo>
                  <a:lnTo>
                    <a:pt x="47703" y="9159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989886" y="2063585"/>
              <a:ext cx="558011" cy="915980"/>
            </a:xfrm>
            <a:custGeom>
              <a:avLst/>
              <a:gdLst/>
              <a:ahLst/>
              <a:cxnLst/>
              <a:rect l="0" t="0" r="0" b="0"/>
              <a:pathLst>
                <a:path w="558011" h="915980">
                  <a:moveTo>
                    <a:pt x="0" y="0"/>
                  </a:moveTo>
                  <a:lnTo>
                    <a:pt x="27533" y="63450"/>
                  </a:lnTo>
                  <a:lnTo>
                    <a:pt x="58211" y="121544"/>
                  </a:lnTo>
                  <a:lnTo>
                    <a:pt x="70325" y="144097"/>
                  </a:lnTo>
                  <a:lnTo>
                    <a:pt x="118564" y="200830"/>
                  </a:lnTo>
                  <a:lnTo>
                    <a:pt x="159907" y="258377"/>
                  </a:lnTo>
                  <a:lnTo>
                    <a:pt x="192027" y="312777"/>
                  </a:lnTo>
                  <a:lnTo>
                    <a:pt x="224021" y="368583"/>
                  </a:lnTo>
                  <a:lnTo>
                    <a:pt x="263790" y="424666"/>
                  </a:lnTo>
                  <a:lnTo>
                    <a:pt x="298204" y="488040"/>
                  </a:lnTo>
                  <a:lnTo>
                    <a:pt x="337585" y="549952"/>
                  </a:lnTo>
                  <a:lnTo>
                    <a:pt x="365577" y="600856"/>
                  </a:lnTo>
                  <a:lnTo>
                    <a:pt x="391808" y="652984"/>
                  </a:lnTo>
                  <a:lnTo>
                    <a:pt x="424927" y="702354"/>
                  </a:lnTo>
                  <a:lnTo>
                    <a:pt x="466861" y="760958"/>
                  </a:lnTo>
                  <a:lnTo>
                    <a:pt x="491609" y="817594"/>
                  </a:lnTo>
                  <a:lnTo>
                    <a:pt x="527866" y="873842"/>
                  </a:lnTo>
                  <a:lnTo>
                    <a:pt x="558010" y="9159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" name="Freeform 7"/>
          <p:cNvSpPr/>
          <p:nvPr/>
        </p:nvSpPr>
        <p:spPr>
          <a:xfrm>
            <a:off x="5390590" y="2021471"/>
            <a:ext cx="147400" cy="473783"/>
          </a:xfrm>
          <a:custGeom>
            <a:avLst/>
            <a:gdLst/>
            <a:ahLst/>
            <a:cxnLst/>
            <a:rect l="0" t="0" r="0" b="0"/>
            <a:pathLst>
              <a:path w="147400" h="473783">
                <a:moveTo>
                  <a:pt x="0" y="0"/>
                </a:moveTo>
                <a:lnTo>
                  <a:pt x="17959" y="63428"/>
                </a:lnTo>
                <a:lnTo>
                  <a:pt x="40738" y="121437"/>
                </a:lnTo>
                <a:lnTo>
                  <a:pt x="58697" y="177062"/>
                </a:lnTo>
                <a:lnTo>
                  <a:pt x="76629" y="240043"/>
                </a:lnTo>
                <a:lnTo>
                  <a:pt x="96765" y="303479"/>
                </a:lnTo>
                <a:lnTo>
                  <a:pt x="113939" y="354952"/>
                </a:lnTo>
                <a:lnTo>
                  <a:pt x="132298" y="416341"/>
                </a:lnTo>
                <a:lnTo>
                  <a:pt x="147399" y="47378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6654010" y="2032000"/>
            <a:ext cx="1" cy="25624"/>
          </a:xfrm>
          <a:custGeom>
            <a:avLst/>
            <a:gdLst/>
            <a:ahLst/>
            <a:cxnLst/>
            <a:rect l="0" t="0" r="0" b="0"/>
            <a:pathLst>
              <a:path w="1" h="25624">
                <a:moveTo>
                  <a:pt x="0" y="0"/>
                </a:moveTo>
                <a:lnTo>
                  <a:pt x="0" y="2562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5990715" y="2021471"/>
            <a:ext cx="315856" cy="104481"/>
            <a:chOff x="5990715" y="2021471"/>
            <a:chExt cx="315856" cy="104481"/>
          </a:xfrm>
        </p:grpSpPr>
        <p:sp>
          <p:nvSpPr>
            <p:cNvPr id="10" name="Freeform 9"/>
            <p:cNvSpPr/>
            <p:nvPr/>
          </p:nvSpPr>
          <p:spPr>
            <a:xfrm>
              <a:off x="5990715" y="2042528"/>
              <a:ext cx="315856" cy="10530"/>
            </a:xfrm>
            <a:custGeom>
              <a:avLst/>
              <a:gdLst/>
              <a:ahLst/>
              <a:cxnLst/>
              <a:rect l="0" t="0" r="0" b="0"/>
              <a:pathLst>
                <a:path w="315856" h="10530">
                  <a:moveTo>
                    <a:pt x="0" y="10529"/>
                  </a:moveTo>
                  <a:lnTo>
                    <a:pt x="37477" y="2195"/>
                  </a:lnTo>
                  <a:lnTo>
                    <a:pt x="75445" y="3770"/>
                  </a:lnTo>
                  <a:lnTo>
                    <a:pt x="135785" y="9194"/>
                  </a:lnTo>
                  <a:lnTo>
                    <a:pt x="195624" y="3029"/>
                  </a:lnTo>
                  <a:lnTo>
                    <a:pt x="252505" y="599"/>
                  </a:lnTo>
                  <a:lnTo>
                    <a:pt x="31585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6053886" y="2021471"/>
              <a:ext cx="36504" cy="104481"/>
            </a:xfrm>
            <a:custGeom>
              <a:avLst/>
              <a:gdLst/>
              <a:ahLst/>
              <a:cxnLst/>
              <a:rect l="0" t="0" r="0" b="0"/>
              <a:pathLst>
                <a:path w="36504" h="104481">
                  <a:moveTo>
                    <a:pt x="0" y="0"/>
                  </a:moveTo>
                  <a:lnTo>
                    <a:pt x="0" y="22357"/>
                  </a:lnTo>
                  <a:lnTo>
                    <a:pt x="11178" y="53028"/>
                  </a:lnTo>
                  <a:lnTo>
                    <a:pt x="35917" y="103238"/>
                  </a:lnTo>
                  <a:lnTo>
                    <a:pt x="36503" y="1044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6022300" y="2000414"/>
            <a:ext cx="1989887" cy="642240"/>
            <a:chOff x="6022300" y="2000414"/>
            <a:chExt cx="1989887" cy="642240"/>
          </a:xfrm>
        </p:grpSpPr>
        <p:sp>
          <p:nvSpPr>
            <p:cNvPr id="13" name="Freeform 12"/>
            <p:cNvSpPr/>
            <p:nvPr/>
          </p:nvSpPr>
          <p:spPr>
            <a:xfrm>
              <a:off x="6022300" y="2000414"/>
              <a:ext cx="189514" cy="505369"/>
            </a:xfrm>
            <a:custGeom>
              <a:avLst/>
              <a:gdLst/>
              <a:ahLst/>
              <a:cxnLst/>
              <a:rect l="0" t="0" r="0" b="0"/>
              <a:pathLst>
                <a:path w="189514" h="505369">
                  <a:moveTo>
                    <a:pt x="0" y="0"/>
                  </a:moveTo>
                  <a:lnTo>
                    <a:pt x="20244" y="58617"/>
                  </a:lnTo>
                  <a:lnTo>
                    <a:pt x="44987" y="118857"/>
                  </a:lnTo>
                  <a:lnTo>
                    <a:pt x="66135" y="177999"/>
                  </a:lnTo>
                  <a:lnTo>
                    <a:pt x="87847" y="235375"/>
                  </a:lnTo>
                  <a:lnTo>
                    <a:pt x="108347" y="293905"/>
                  </a:lnTo>
                  <a:lnTo>
                    <a:pt x="126283" y="353562"/>
                  </a:lnTo>
                  <a:lnTo>
                    <a:pt x="139973" y="401897"/>
                  </a:lnTo>
                  <a:lnTo>
                    <a:pt x="159970" y="459453"/>
                  </a:lnTo>
                  <a:lnTo>
                    <a:pt x="189513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643482" y="2021471"/>
              <a:ext cx="1368705" cy="621183"/>
            </a:xfrm>
            <a:custGeom>
              <a:avLst/>
              <a:gdLst/>
              <a:ahLst/>
              <a:cxnLst/>
              <a:rect l="0" t="0" r="0" b="0"/>
              <a:pathLst>
                <a:path w="1368705" h="621183">
                  <a:moveTo>
                    <a:pt x="0" y="0"/>
                  </a:moveTo>
                  <a:lnTo>
                    <a:pt x="3120" y="48931"/>
                  </a:lnTo>
                  <a:lnTo>
                    <a:pt x="11452" y="96776"/>
                  </a:lnTo>
                  <a:lnTo>
                    <a:pt x="24748" y="154167"/>
                  </a:lnTo>
                  <a:lnTo>
                    <a:pt x="38640" y="202808"/>
                  </a:lnTo>
                  <a:lnTo>
                    <a:pt x="49143" y="253114"/>
                  </a:lnTo>
                  <a:lnTo>
                    <a:pt x="63173" y="306451"/>
                  </a:lnTo>
                  <a:lnTo>
                    <a:pt x="76819" y="344654"/>
                  </a:lnTo>
                  <a:lnTo>
                    <a:pt x="96802" y="394593"/>
                  </a:lnTo>
                  <a:lnTo>
                    <a:pt x="112014" y="455584"/>
                  </a:lnTo>
                  <a:lnTo>
                    <a:pt x="126284" y="510092"/>
                  </a:lnTo>
                  <a:lnTo>
                    <a:pt x="140369" y="565313"/>
                  </a:lnTo>
                  <a:lnTo>
                    <a:pt x="156494" y="593579"/>
                  </a:lnTo>
                  <a:lnTo>
                    <a:pt x="163991" y="598101"/>
                  </a:lnTo>
                  <a:lnTo>
                    <a:pt x="216958" y="600089"/>
                  </a:lnTo>
                  <a:lnTo>
                    <a:pt x="271969" y="592882"/>
                  </a:lnTo>
                  <a:lnTo>
                    <a:pt x="322089" y="590569"/>
                  </a:lnTo>
                  <a:lnTo>
                    <a:pt x="378533" y="588715"/>
                  </a:lnTo>
                  <a:lnTo>
                    <a:pt x="429442" y="582446"/>
                  </a:lnTo>
                  <a:lnTo>
                    <a:pt x="491320" y="578899"/>
                  </a:lnTo>
                  <a:lnTo>
                    <a:pt x="542019" y="572129"/>
                  </a:lnTo>
                  <a:lnTo>
                    <a:pt x="593566" y="569603"/>
                  </a:lnTo>
                  <a:lnTo>
                    <a:pt x="645884" y="568854"/>
                  </a:lnTo>
                  <a:lnTo>
                    <a:pt x="697260" y="569802"/>
                  </a:lnTo>
                  <a:lnTo>
                    <a:pt x="760255" y="576891"/>
                  </a:lnTo>
                  <a:lnTo>
                    <a:pt x="811347" y="578423"/>
                  </a:lnTo>
                  <a:lnTo>
                    <a:pt x="866649" y="578876"/>
                  </a:lnTo>
                  <a:lnTo>
                    <a:pt x="924369" y="579011"/>
                  </a:lnTo>
                  <a:lnTo>
                    <a:pt x="978517" y="582170"/>
                  </a:lnTo>
                  <a:lnTo>
                    <a:pt x="1031605" y="587396"/>
                  </a:lnTo>
                  <a:lnTo>
                    <a:pt x="1084379" y="592064"/>
                  </a:lnTo>
                  <a:lnTo>
                    <a:pt x="1137061" y="597736"/>
                  </a:lnTo>
                  <a:lnTo>
                    <a:pt x="1189715" y="602536"/>
                  </a:lnTo>
                  <a:lnTo>
                    <a:pt x="1245480" y="608248"/>
                  </a:lnTo>
                  <a:lnTo>
                    <a:pt x="1297098" y="613060"/>
                  </a:lnTo>
                  <a:lnTo>
                    <a:pt x="1334620" y="618775"/>
                  </a:lnTo>
                  <a:lnTo>
                    <a:pt x="1368704" y="6211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1587228" y="1295005"/>
            <a:ext cx="6361788" cy="1663503"/>
            <a:chOff x="1587228" y="1295005"/>
            <a:chExt cx="6361788" cy="1663503"/>
          </a:xfrm>
        </p:grpSpPr>
        <p:sp>
          <p:nvSpPr>
            <p:cNvPr id="16" name="Freeform 15"/>
            <p:cNvSpPr/>
            <p:nvPr/>
          </p:nvSpPr>
          <p:spPr>
            <a:xfrm>
              <a:off x="1587228" y="1579274"/>
              <a:ext cx="288574" cy="387896"/>
            </a:xfrm>
            <a:custGeom>
              <a:avLst/>
              <a:gdLst/>
              <a:ahLst/>
              <a:cxnLst/>
              <a:rect l="0" t="0" r="0" b="0"/>
              <a:pathLst>
                <a:path w="288574" h="387896">
                  <a:moveTo>
                    <a:pt x="213145" y="0"/>
                  </a:moveTo>
                  <a:lnTo>
                    <a:pt x="151052" y="5589"/>
                  </a:lnTo>
                  <a:lnTo>
                    <a:pt x="99667" y="11893"/>
                  </a:lnTo>
                  <a:lnTo>
                    <a:pt x="47576" y="33242"/>
                  </a:lnTo>
                  <a:lnTo>
                    <a:pt x="27255" y="47529"/>
                  </a:lnTo>
                  <a:lnTo>
                    <a:pt x="9237" y="75304"/>
                  </a:lnTo>
                  <a:lnTo>
                    <a:pt x="467" y="95470"/>
                  </a:lnTo>
                  <a:lnTo>
                    <a:pt x="0" y="104591"/>
                  </a:lnTo>
                  <a:lnTo>
                    <a:pt x="5719" y="120964"/>
                  </a:lnTo>
                  <a:lnTo>
                    <a:pt x="22094" y="143336"/>
                  </a:lnTo>
                  <a:lnTo>
                    <a:pt x="47353" y="159193"/>
                  </a:lnTo>
                  <a:lnTo>
                    <a:pt x="100801" y="178689"/>
                  </a:lnTo>
                  <a:lnTo>
                    <a:pt x="160743" y="196493"/>
                  </a:lnTo>
                  <a:lnTo>
                    <a:pt x="222087" y="219664"/>
                  </a:lnTo>
                  <a:lnTo>
                    <a:pt x="260378" y="239261"/>
                  </a:lnTo>
                  <a:lnTo>
                    <a:pt x="278201" y="259196"/>
                  </a:lnTo>
                  <a:lnTo>
                    <a:pt x="284592" y="271064"/>
                  </a:lnTo>
                  <a:lnTo>
                    <a:pt x="288573" y="296728"/>
                  </a:lnTo>
                  <a:lnTo>
                    <a:pt x="285273" y="322562"/>
                  </a:lnTo>
                  <a:lnTo>
                    <a:pt x="276007" y="345742"/>
                  </a:lnTo>
                  <a:lnTo>
                    <a:pt x="260971" y="361504"/>
                  </a:lnTo>
                  <a:lnTo>
                    <a:pt x="222722" y="381154"/>
                  </a:lnTo>
                  <a:lnTo>
                    <a:pt x="164560" y="387895"/>
                  </a:lnTo>
                  <a:lnTo>
                    <a:pt x="102985" y="386107"/>
                  </a:lnTo>
                  <a:lnTo>
                    <a:pt x="50745" y="380425"/>
                  </a:lnTo>
                  <a:lnTo>
                    <a:pt x="2575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916243" y="1295005"/>
              <a:ext cx="27059" cy="663296"/>
            </a:xfrm>
            <a:custGeom>
              <a:avLst/>
              <a:gdLst/>
              <a:ahLst/>
              <a:cxnLst/>
              <a:rect l="0" t="0" r="0" b="0"/>
              <a:pathLst>
                <a:path w="27059" h="663296">
                  <a:moveTo>
                    <a:pt x="10472" y="0"/>
                  </a:moveTo>
                  <a:lnTo>
                    <a:pt x="3236" y="28726"/>
                  </a:lnTo>
                  <a:lnTo>
                    <a:pt x="594" y="92112"/>
                  </a:lnTo>
                  <a:lnTo>
                    <a:pt x="136" y="139206"/>
                  </a:lnTo>
                  <a:lnTo>
                    <a:pt x="0" y="193324"/>
                  </a:lnTo>
                  <a:lnTo>
                    <a:pt x="3080" y="250693"/>
                  </a:lnTo>
                  <a:lnTo>
                    <a:pt x="8281" y="304736"/>
                  </a:lnTo>
                  <a:lnTo>
                    <a:pt x="12942" y="357794"/>
                  </a:lnTo>
                  <a:lnTo>
                    <a:pt x="18613" y="407440"/>
                  </a:lnTo>
                  <a:lnTo>
                    <a:pt x="20528" y="466137"/>
                  </a:lnTo>
                  <a:lnTo>
                    <a:pt x="20907" y="522791"/>
                  </a:lnTo>
                  <a:lnTo>
                    <a:pt x="24101" y="575923"/>
                  </a:lnTo>
                  <a:lnTo>
                    <a:pt x="27058" y="599897"/>
                  </a:lnTo>
                  <a:lnTo>
                    <a:pt x="21000" y="6632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768787" y="1621388"/>
              <a:ext cx="305328" cy="42115"/>
            </a:xfrm>
            <a:custGeom>
              <a:avLst/>
              <a:gdLst/>
              <a:ahLst/>
              <a:cxnLst/>
              <a:rect l="0" t="0" r="0" b="0"/>
              <a:pathLst>
                <a:path w="305328" h="42115">
                  <a:moveTo>
                    <a:pt x="305327" y="0"/>
                  </a:moveTo>
                  <a:lnTo>
                    <a:pt x="244943" y="0"/>
                  </a:lnTo>
                  <a:lnTo>
                    <a:pt x="190339" y="3120"/>
                  </a:lnTo>
                  <a:lnTo>
                    <a:pt x="130665" y="14654"/>
                  </a:lnTo>
                  <a:lnTo>
                    <a:pt x="69441" y="28198"/>
                  </a:lnTo>
                  <a:lnTo>
                    <a:pt x="20433" y="3901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095604" y="1716145"/>
              <a:ext cx="207156" cy="216604"/>
            </a:xfrm>
            <a:custGeom>
              <a:avLst/>
              <a:gdLst/>
              <a:ahLst/>
              <a:cxnLst/>
              <a:rect l="0" t="0" r="0" b="0"/>
              <a:pathLst>
                <a:path w="207156" h="216604">
                  <a:moveTo>
                    <a:pt x="10095" y="0"/>
                  </a:moveTo>
                  <a:lnTo>
                    <a:pt x="1762" y="37478"/>
                  </a:lnTo>
                  <a:lnTo>
                    <a:pt x="0" y="94490"/>
                  </a:lnTo>
                  <a:lnTo>
                    <a:pt x="9227" y="152502"/>
                  </a:lnTo>
                  <a:lnTo>
                    <a:pt x="25956" y="186735"/>
                  </a:lnTo>
                  <a:lnTo>
                    <a:pt x="38981" y="204266"/>
                  </a:lnTo>
                  <a:lnTo>
                    <a:pt x="61928" y="213617"/>
                  </a:lnTo>
                  <a:lnTo>
                    <a:pt x="89284" y="216603"/>
                  </a:lnTo>
                  <a:lnTo>
                    <a:pt x="113140" y="214031"/>
                  </a:lnTo>
                  <a:lnTo>
                    <a:pt x="132322" y="205869"/>
                  </a:lnTo>
                  <a:lnTo>
                    <a:pt x="148646" y="193273"/>
                  </a:lnTo>
                  <a:lnTo>
                    <a:pt x="191259" y="142342"/>
                  </a:lnTo>
                  <a:lnTo>
                    <a:pt x="204023" y="106256"/>
                  </a:lnTo>
                  <a:lnTo>
                    <a:pt x="207155" y="67098"/>
                  </a:lnTo>
                  <a:lnTo>
                    <a:pt x="199608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366686" y="1380267"/>
              <a:ext cx="370724" cy="568100"/>
            </a:xfrm>
            <a:custGeom>
              <a:avLst/>
              <a:gdLst/>
              <a:ahLst/>
              <a:cxnLst/>
              <a:rect l="0" t="0" r="0" b="0"/>
              <a:pathLst>
                <a:path w="370724" h="568100">
                  <a:moveTo>
                    <a:pt x="75925" y="472748"/>
                  </a:moveTo>
                  <a:lnTo>
                    <a:pt x="98282" y="472748"/>
                  </a:lnTo>
                  <a:lnTo>
                    <a:pt x="115497" y="466509"/>
                  </a:lnTo>
                  <a:lnTo>
                    <a:pt x="123363" y="461570"/>
                  </a:lnTo>
                  <a:lnTo>
                    <a:pt x="135223" y="446723"/>
                  </a:lnTo>
                  <a:lnTo>
                    <a:pt x="143224" y="427256"/>
                  </a:lnTo>
                  <a:lnTo>
                    <a:pt x="146558" y="391159"/>
                  </a:lnTo>
                  <a:lnTo>
                    <a:pt x="139487" y="357716"/>
                  </a:lnTo>
                  <a:lnTo>
                    <a:pt x="129131" y="336225"/>
                  </a:lnTo>
                  <a:lnTo>
                    <a:pt x="120754" y="329090"/>
                  </a:lnTo>
                  <a:lnTo>
                    <a:pt x="98969" y="321163"/>
                  </a:lnTo>
                  <a:lnTo>
                    <a:pt x="73689" y="323878"/>
                  </a:lnTo>
                  <a:lnTo>
                    <a:pt x="48025" y="334054"/>
                  </a:lnTo>
                  <a:lnTo>
                    <a:pt x="24920" y="350275"/>
                  </a:lnTo>
                  <a:lnTo>
                    <a:pt x="9193" y="372302"/>
                  </a:lnTo>
                  <a:lnTo>
                    <a:pt x="3361" y="384727"/>
                  </a:lnTo>
                  <a:lnTo>
                    <a:pt x="0" y="414131"/>
                  </a:lnTo>
                  <a:lnTo>
                    <a:pt x="7375" y="475077"/>
                  </a:lnTo>
                  <a:lnTo>
                    <a:pt x="22339" y="512433"/>
                  </a:lnTo>
                  <a:lnTo>
                    <a:pt x="47179" y="545728"/>
                  </a:lnTo>
                  <a:lnTo>
                    <a:pt x="76766" y="566641"/>
                  </a:lnTo>
                  <a:lnTo>
                    <a:pt x="87014" y="568099"/>
                  </a:lnTo>
                  <a:lnTo>
                    <a:pt x="107760" y="563479"/>
                  </a:lnTo>
                  <a:lnTo>
                    <a:pt x="125559" y="550508"/>
                  </a:lnTo>
                  <a:lnTo>
                    <a:pt x="140098" y="533044"/>
                  </a:lnTo>
                  <a:lnTo>
                    <a:pt x="166644" y="471326"/>
                  </a:lnTo>
                  <a:lnTo>
                    <a:pt x="177986" y="416012"/>
                  </a:lnTo>
                  <a:lnTo>
                    <a:pt x="183374" y="366250"/>
                  </a:lnTo>
                  <a:lnTo>
                    <a:pt x="192380" y="314461"/>
                  </a:lnTo>
                  <a:lnTo>
                    <a:pt x="199337" y="262072"/>
                  </a:lnTo>
                  <a:lnTo>
                    <a:pt x="201399" y="209504"/>
                  </a:lnTo>
                  <a:lnTo>
                    <a:pt x="202010" y="160004"/>
                  </a:lnTo>
                  <a:lnTo>
                    <a:pt x="196627" y="101356"/>
                  </a:lnTo>
                  <a:lnTo>
                    <a:pt x="187598" y="47631"/>
                  </a:lnTo>
                  <a:lnTo>
                    <a:pt x="177513" y="4026"/>
                  </a:lnTo>
                  <a:lnTo>
                    <a:pt x="171727" y="0"/>
                  </a:lnTo>
                  <a:lnTo>
                    <a:pt x="164359" y="1995"/>
                  </a:lnTo>
                  <a:lnTo>
                    <a:pt x="155938" y="8004"/>
                  </a:lnTo>
                  <a:lnTo>
                    <a:pt x="146581" y="36518"/>
                  </a:lnTo>
                  <a:lnTo>
                    <a:pt x="138194" y="89251"/>
                  </a:lnTo>
                  <a:lnTo>
                    <a:pt x="130469" y="148991"/>
                  </a:lnTo>
                  <a:lnTo>
                    <a:pt x="130113" y="207021"/>
                  </a:lnTo>
                  <a:lnTo>
                    <a:pt x="140095" y="270477"/>
                  </a:lnTo>
                  <a:lnTo>
                    <a:pt x="147742" y="328418"/>
                  </a:lnTo>
                  <a:lnTo>
                    <a:pt x="160830" y="387538"/>
                  </a:lnTo>
                  <a:lnTo>
                    <a:pt x="178959" y="441033"/>
                  </a:lnTo>
                  <a:lnTo>
                    <a:pt x="190348" y="462162"/>
                  </a:lnTo>
                  <a:lnTo>
                    <a:pt x="206328" y="477012"/>
                  </a:lnTo>
                  <a:lnTo>
                    <a:pt x="215503" y="482610"/>
                  </a:lnTo>
                  <a:lnTo>
                    <a:pt x="223959" y="484002"/>
                  </a:lnTo>
                  <a:lnTo>
                    <a:pt x="231936" y="482590"/>
                  </a:lnTo>
                  <a:lnTo>
                    <a:pt x="239594" y="479309"/>
                  </a:lnTo>
                  <a:lnTo>
                    <a:pt x="261550" y="457925"/>
                  </a:lnTo>
                  <a:lnTo>
                    <a:pt x="294944" y="398671"/>
                  </a:lnTo>
                  <a:lnTo>
                    <a:pt x="319533" y="348455"/>
                  </a:lnTo>
                  <a:lnTo>
                    <a:pt x="324750" y="308539"/>
                  </a:lnTo>
                  <a:lnTo>
                    <a:pt x="321825" y="285123"/>
                  </a:lnTo>
                  <a:lnTo>
                    <a:pt x="317067" y="276305"/>
                  </a:lnTo>
                  <a:lnTo>
                    <a:pt x="302422" y="263387"/>
                  </a:lnTo>
                  <a:lnTo>
                    <a:pt x="294773" y="261814"/>
                  </a:lnTo>
                  <a:lnTo>
                    <a:pt x="287335" y="263106"/>
                  </a:lnTo>
                  <a:lnTo>
                    <a:pt x="280036" y="266306"/>
                  </a:lnTo>
                  <a:lnTo>
                    <a:pt x="265687" y="282340"/>
                  </a:lnTo>
                  <a:lnTo>
                    <a:pt x="258585" y="293167"/>
                  </a:lnTo>
                  <a:lnTo>
                    <a:pt x="253813" y="320795"/>
                  </a:lnTo>
                  <a:lnTo>
                    <a:pt x="257704" y="372353"/>
                  </a:lnTo>
                  <a:lnTo>
                    <a:pt x="269386" y="425844"/>
                  </a:lnTo>
                  <a:lnTo>
                    <a:pt x="287665" y="465090"/>
                  </a:lnTo>
                  <a:lnTo>
                    <a:pt x="314802" y="499311"/>
                  </a:lnTo>
                  <a:lnTo>
                    <a:pt x="341286" y="515844"/>
                  </a:lnTo>
                  <a:lnTo>
                    <a:pt x="370723" y="5253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768994" y="1727305"/>
              <a:ext cx="157929" cy="241525"/>
            </a:xfrm>
            <a:custGeom>
              <a:avLst/>
              <a:gdLst/>
              <a:ahLst/>
              <a:cxnLst/>
              <a:rect l="0" t="0" r="0" b="0"/>
              <a:pathLst>
                <a:path w="157929" h="241525">
                  <a:moveTo>
                    <a:pt x="0" y="9897"/>
                  </a:moveTo>
                  <a:lnTo>
                    <a:pt x="7236" y="38623"/>
                  </a:lnTo>
                  <a:lnTo>
                    <a:pt x="12998" y="102008"/>
                  </a:lnTo>
                  <a:lnTo>
                    <a:pt x="25055" y="154693"/>
                  </a:lnTo>
                  <a:lnTo>
                    <a:pt x="35240" y="193699"/>
                  </a:lnTo>
                  <a:lnTo>
                    <a:pt x="35192" y="196772"/>
                  </a:lnTo>
                  <a:lnTo>
                    <a:pt x="28899" y="184589"/>
                  </a:lnTo>
                  <a:lnTo>
                    <a:pt x="15371" y="121873"/>
                  </a:lnTo>
                  <a:lnTo>
                    <a:pt x="13133" y="70631"/>
                  </a:lnTo>
                  <a:lnTo>
                    <a:pt x="20529" y="27632"/>
                  </a:lnTo>
                  <a:lnTo>
                    <a:pt x="30961" y="7641"/>
                  </a:lnTo>
                  <a:lnTo>
                    <a:pt x="38188" y="2543"/>
                  </a:lnTo>
                  <a:lnTo>
                    <a:pt x="46516" y="315"/>
                  </a:lnTo>
                  <a:lnTo>
                    <a:pt x="55577" y="0"/>
                  </a:lnTo>
                  <a:lnTo>
                    <a:pt x="63958" y="3299"/>
                  </a:lnTo>
                  <a:lnTo>
                    <a:pt x="101417" y="37797"/>
                  </a:lnTo>
                  <a:lnTo>
                    <a:pt x="122727" y="75745"/>
                  </a:lnTo>
                  <a:lnTo>
                    <a:pt x="142482" y="138631"/>
                  </a:lnTo>
                  <a:lnTo>
                    <a:pt x="154530" y="190394"/>
                  </a:lnTo>
                  <a:lnTo>
                    <a:pt x="157928" y="2415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948412" y="1347647"/>
              <a:ext cx="62739" cy="579069"/>
            </a:xfrm>
            <a:custGeom>
              <a:avLst/>
              <a:gdLst/>
              <a:ahLst/>
              <a:cxnLst/>
              <a:rect l="0" t="0" r="0" b="0"/>
              <a:pathLst>
                <a:path w="62739" h="579069">
                  <a:moveTo>
                    <a:pt x="10095" y="0"/>
                  </a:moveTo>
                  <a:lnTo>
                    <a:pt x="1762" y="54145"/>
                  </a:lnTo>
                  <a:lnTo>
                    <a:pt x="0" y="114681"/>
                  </a:lnTo>
                  <a:lnTo>
                    <a:pt x="5285" y="165651"/>
                  </a:lnTo>
                  <a:lnTo>
                    <a:pt x="8670" y="223387"/>
                  </a:lnTo>
                  <a:lnTo>
                    <a:pt x="15262" y="284948"/>
                  </a:lnTo>
                  <a:lnTo>
                    <a:pt x="19035" y="342052"/>
                  </a:lnTo>
                  <a:lnTo>
                    <a:pt x="27546" y="405345"/>
                  </a:lnTo>
                  <a:lnTo>
                    <a:pt x="33560" y="462907"/>
                  </a:lnTo>
                  <a:lnTo>
                    <a:pt x="45666" y="524927"/>
                  </a:lnTo>
                  <a:lnTo>
                    <a:pt x="62738" y="5790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790051" y="1537160"/>
              <a:ext cx="315856" cy="73701"/>
            </a:xfrm>
            <a:custGeom>
              <a:avLst/>
              <a:gdLst/>
              <a:ahLst/>
              <a:cxnLst/>
              <a:rect l="0" t="0" r="0" b="0"/>
              <a:pathLst>
                <a:path w="315856" h="73701">
                  <a:moveTo>
                    <a:pt x="315855" y="0"/>
                  </a:moveTo>
                  <a:lnTo>
                    <a:pt x="252428" y="17959"/>
                  </a:lnTo>
                  <a:lnTo>
                    <a:pt x="207400" y="28547"/>
                  </a:lnTo>
                  <a:lnTo>
                    <a:pt x="147199" y="38421"/>
                  </a:lnTo>
                  <a:lnTo>
                    <a:pt x="85819" y="47217"/>
                  </a:lnTo>
                  <a:lnTo>
                    <a:pt x="31795" y="63381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053264" y="1594265"/>
              <a:ext cx="200042" cy="290337"/>
            </a:xfrm>
            <a:custGeom>
              <a:avLst/>
              <a:gdLst/>
              <a:ahLst/>
              <a:cxnLst/>
              <a:rect l="0" t="0" r="0" b="0"/>
              <a:pathLst>
                <a:path w="200042" h="290337">
                  <a:moveTo>
                    <a:pt x="200041" y="6066"/>
                  </a:moveTo>
                  <a:lnTo>
                    <a:pt x="158014" y="0"/>
                  </a:lnTo>
                  <a:lnTo>
                    <a:pt x="96506" y="7641"/>
                  </a:lnTo>
                  <a:lnTo>
                    <a:pt x="69798" y="14955"/>
                  </a:lnTo>
                  <a:lnTo>
                    <a:pt x="50128" y="26004"/>
                  </a:lnTo>
                  <a:lnTo>
                    <a:pt x="36707" y="41834"/>
                  </a:lnTo>
                  <a:lnTo>
                    <a:pt x="31490" y="50968"/>
                  </a:lnTo>
                  <a:lnTo>
                    <a:pt x="31522" y="59398"/>
                  </a:lnTo>
                  <a:lnTo>
                    <a:pt x="35053" y="67357"/>
                  </a:lnTo>
                  <a:lnTo>
                    <a:pt x="48334" y="81270"/>
                  </a:lnTo>
                  <a:lnTo>
                    <a:pt x="105831" y="108527"/>
                  </a:lnTo>
                  <a:lnTo>
                    <a:pt x="152410" y="139980"/>
                  </a:lnTo>
                  <a:lnTo>
                    <a:pt x="174880" y="166237"/>
                  </a:lnTo>
                  <a:lnTo>
                    <a:pt x="183009" y="189167"/>
                  </a:lnTo>
                  <a:lnTo>
                    <a:pt x="185453" y="213786"/>
                  </a:lnTo>
                  <a:lnTo>
                    <a:pt x="182639" y="236427"/>
                  </a:lnTo>
                  <a:lnTo>
                    <a:pt x="171250" y="255068"/>
                  </a:lnTo>
                  <a:lnTo>
                    <a:pt x="153320" y="269982"/>
                  </a:lnTo>
                  <a:lnTo>
                    <a:pt x="129753" y="280509"/>
                  </a:lnTo>
                  <a:lnTo>
                    <a:pt x="79000" y="287424"/>
                  </a:lnTo>
                  <a:lnTo>
                    <a:pt x="20457" y="289760"/>
                  </a:lnTo>
                  <a:lnTo>
                    <a:pt x="0" y="2903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168870" y="2095171"/>
              <a:ext cx="231628" cy="315856"/>
            </a:xfrm>
            <a:custGeom>
              <a:avLst/>
              <a:gdLst/>
              <a:ahLst/>
              <a:cxnLst/>
              <a:rect l="0" t="0" r="0" b="0"/>
              <a:pathLst>
                <a:path w="231628" h="315856">
                  <a:moveTo>
                    <a:pt x="231627" y="0"/>
                  </a:moveTo>
                  <a:lnTo>
                    <a:pt x="205794" y="55141"/>
                  </a:lnTo>
                  <a:lnTo>
                    <a:pt x="168683" y="110934"/>
                  </a:lnTo>
                  <a:lnTo>
                    <a:pt x="124754" y="173402"/>
                  </a:lnTo>
                  <a:lnTo>
                    <a:pt x="69338" y="236738"/>
                  </a:lnTo>
                  <a:lnTo>
                    <a:pt x="19721" y="295121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295212" y="2021471"/>
              <a:ext cx="273742" cy="252685"/>
            </a:xfrm>
            <a:custGeom>
              <a:avLst/>
              <a:gdLst/>
              <a:ahLst/>
              <a:cxnLst/>
              <a:rect l="0" t="0" r="0" b="0"/>
              <a:pathLst>
                <a:path w="273742" h="252685">
                  <a:moveTo>
                    <a:pt x="273741" y="252684"/>
                  </a:moveTo>
                  <a:lnTo>
                    <a:pt x="247716" y="209992"/>
                  </a:lnTo>
                  <a:lnTo>
                    <a:pt x="200557" y="151786"/>
                  </a:lnTo>
                  <a:lnTo>
                    <a:pt x="141396" y="92099"/>
                  </a:lnTo>
                  <a:lnTo>
                    <a:pt x="78758" y="42934"/>
                  </a:lnTo>
                  <a:lnTo>
                    <a:pt x="40687" y="1450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357406" y="2200455"/>
              <a:ext cx="350855" cy="758053"/>
            </a:xfrm>
            <a:custGeom>
              <a:avLst/>
              <a:gdLst/>
              <a:ahLst/>
              <a:cxnLst/>
              <a:rect l="0" t="0" r="0" b="0"/>
              <a:pathLst>
                <a:path w="350855" h="758053">
                  <a:moveTo>
                    <a:pt x="274718" y="0"/>
                  </a:moveTo>
                  <a:lnTo>
                    <a:pt x="238801" y="56193"/>
                  </a:lnTo>
                  <a:lnTo>
                    <a:pt x="197437" y="116126"/>
                  </a:lnTo>
                  <a:lnTo>
                    <a:pt x="155389" y="171777"/>
                  </a:lnTo>
                  <a:lnTo>
                    <a:pt x="113280" y="231919"/>
                  </a:lnTo>
                  <a:lnTo>
                    <a:pt x="78186" y="284308"/>
                  </a:lnTo>
                  <a:lnTo>
                    <a:pt x="42874" y="334797"/>
                  </a:lnTo>
                  <a:lnTo>
                    <a:pt x="4920" y="392598"/>
                  </a:lnTo>
                  <a:lnTo>
                    <a:pt x="1266" y="395093"/>
                  </a:lnTo>
                  <a:lnTo>
                    <a:pt x="0" y="393247"/>
                  </a:lnTo>
                  <a:lnTo>
                    <a:pt x="326" y="388507"/>
                  </a:lnTo>
                  <a:lnTo>
                    <a:pt x="30228" y="335896"/>
                  </a:lnTo>
                  <a:lnTo>
                    <a:pt x="58531" y="303003"/>
                  </a:lnTo>
                  <a:lnTo>
                    <a:pt x="76859" y="288306"/>
                  </a:lnTo>
                  <a:lnTo>
                    <a:pt x="86660" y="284621"/>
                  </a:lnTo>
                  <a:lnTo>
                    <a:pt x="106909" y="283646"/>
                  </a:lnTo>
                  <a:lnTo>
                    <a:pt x="138039" y="295264"/>
                  </a:lnTo>
                  <a:lnTo>
                    <a:pt x="152751" y="310213"/>
                  </a:lnTo>
                  <a:lnTo>
                    <a:pt x="167610" y="341480"/>
                  </a:lnTo>
                  <a:lnTo>
                    <a:pt x="176302" y="380380"/>
                  </a:lnTo>
                  <a:lnTo>
                    <a:pt x="175757" y="418422"/>
                  </a:lnTo>
                  <a:lnTo>
                    <a:pt x="161860" y="473425"/>
                  </a:lnTo>
                  <a:lnTo>
                    <a:pt x="139204" y="526378"/>
                  </a:lnTo>
                  <a:lnTo>
                    <a:pt x="119662" y="552408"/>
                  </a:lnTo>
                  <a:lnTo>
                    <a:pt x="116365" y="554276"/>
                  </a:lnTo>
                  <a:lnTo>
                    <a:pt x="115337" y="552011"/>
                  </a:lnTo>
                  <a:lnTo>
                    <a:pt x="115822" y="546992"/>
                  </a:lnTo>
                  <a:lnTo>
                    <a:pt x="119654" y="542476"/>
                  </a:lnTo>
                  <a:lnTo>
                    <a:pt x="151021" y="526823"/>
                  </a:lnTo>
                  <a:lnTo>
                    <a:pt x="171778" y="520753"/>
                  </a:lnTo>
                  <a:lnTo>
                    <a:pt x="196602" y="518055"/>
                  </a:lnTo>
                  <a:lnTo>
                    <a:pt x="220112" y="523095"/>
                  </a:lnTo>
                  <a:lnTo>
                    <a:pt x="274459" y="543534"/>
                  </a:lnTo>
                  <a:lnTo>
                    <a:pt x="306227" y="552032"/>
                  </a:lnTo>
                  <a:lnTo>
                    <a:pt x="327326" y="550284"/>
                  </a:lnTo>
                  <a:lnTo>
                    <a:pt x="335527" y="545841"/>
                  </a:lnTo>
                  <a:lnTo>
                    <a:pt x="347757" y="531545"/>
                  </a:lnTo>
                  <a:lnTo>
                    <a:pt x="350854" y="510373"/>
                  </a:lnTo>
                  <a:lnTo>
                    <a:pt x="347161" y="487706"/>
                  </a:lnTo>
                  <a:lnTo>
                    <a:pt x="337720" y="469832"/>
                  </a:lnTo>
                  <a:lnTo>
                    <a:pt x="322606" y="457209"/>
                  </a:lnTo>
                  <a:lnTo>
                    <a:pt x="313662" y="452205"/>
                  </a:lnTo>
                  <a:lnTo>
                    <a:pt x="294366" y="449765"/>
                  </a:lnTo>
                  <a:lnTo>
                    <a:pt x="274092" y="453750"/>
                  </a:lnTo>
                  <a:lnTo>
                    <a:pt x="253383" y="463320"/>
                  </a:lnTo>
                  <a:lnTo>
                    <a:pt x="238720" y="481611"/>
                  </a:lnTo>
                  <a:lnTo>
                    <a:pt x="214185" y="531481"/>
                  </a:lnTo>
                  <a:lnTo>
                    <a:pt x="203619" y="593628"/>
                  </a:lnTo>
                  <a:lnTo>
                    <a:pt x="199449" y="635505"/>
                  </a:lnTo>
                  <a:lnTo>
                    <a:pt x="190183" y="655234"/>
                  </a:lnTo>
                  <a:lnTo>
                    <a:pt x="189115" y="664940"/>
                  </a:lnTo>
                  <a:lnTo>
                    <a:pt x="194168" y="685084"/>
                  </a:lnTo>
                  <a:lnTo>
                    <a:pt x="216476" y="718206"/>
                  </a:lnTo>
                  <a:lnTo>
                    <a:pt x="237704" y="738967"/>
                  </a:lnTo>
                  <a:lnTo>
                    <a:pt x="269486" y="753936"/>
                  </a:lnTo>
                  <a:lnTo>
                    <a:pt x="285247" y="7580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401990" y="1619591"/>
              <a:ext cx="188228" cy="288886"/>
            </a:xfrm>
            <a:custGeom>
              <a:avLst/>
              <a:gdLst/>
              <a:ahLst/>
              <a:cxnLst/>
              <a:rect l="0" t="0" r="0" b="0"/>
              <a:pathLst>
                <a:path w="188228" h="288886">
                  <a:moveTo>
                    <a:pt x="167170" y="22854"/>
                  </a:moveTo>
                  <a:lnTo>
                    <a:pt x="113295" y="0"/>
                  </a:lnTo>
                  <a:lnTo>
                    <a:pt x="92923" y="219"/>
                  </a:lnTo>
                  <a:lnTo>
                    <a:pt x="72171" y="10454"/>
                  </a:lnTo>
                  <a:lnTo>
                    <a:pt x="35841" y="40032"/>
                  </a:lnTo>
                  <a:lnTo>
                    <a:pt x="13354" y="72528"/>
                  </a:lnTo>
                  <a:lnTo>
                    <a:pt x="3052" y="111791"/>
                  </a:lnTo>
                  <a:lnTo>
                    <a:pt x="0" y="153061"/>
                  </a:lnTo>
                  <a:lnTo>
                    <a:pt x="10273" y="194925"/>
                  </a:lnTo>
                  <a:lnTo>
                    <a:pt x="35876" y="248653"/>
                  </a:lnTo>
                  <a:lnTo>
                    <a:pt x="63538" y="275111"/>
                  </a:lnTo>
                  <a:lnTo>
                    <a:pt x="83677" y="286267"/>
                  </a:lnTo>
                  <a:lnTo>
                    <a:pt x="107445" y="288885"/>
                  </a:lnTo>
                  <a:lnTo>
                    <a:pt x="155243" y="281034"/>
                  </a:lnTo>
                  <a:lnTo>
                    <a:pt x="188227" y="2650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629882" y="1688389"/>
              <a:ext cx="191963" cy="234891"/>
            </a:xfrm>
            <a:custGeom>
              <a:avLst/>
              <a:gdLst/>
              <a:ahLst/>
              <a:cxnLst/>
              <a:rect l="0" t="0" r="0" b="0"/>
              <a:pathLst>
                <a:path w="191963" h="234891">
                  <a:moveTo>
                    <a:pt x="55092" y="133041"/>
                  </a:moveTo>
                  <a:lnTo>
                    <a:pt x="115032" y="106677"/>
                  </a:lnTo>
                  <a:lnTo>
                    <a:pt x="155980" y="73143"/>
                  </a:lnTo>
                  <a:lnTo>
                    <a:pt x="159785" y="62693"/>
                  </a:lnTo>
                  <a:lnTo>
                    <a:pt x="160894" y="35485"/>
                  </a:lnTo>
                  <a:lnTo>
                    <a:pt x="157212" y="24719"/>
                  </a:lnTo>
                  <a:lnTo>
                    <a:pt x="143762" y="9638"/>
                  </a:lnTo>
                  <a:lnTo>
                    <a:pt x="122967" y="2156"/>
                  </a:lnTo>
                  <a:lnTo>
                    <a:pt x="98127" y="0"/>
                  </a:lnTo>
                  <a:lnTo>
                    <a:pt x="71489" y="2942"/>
                  </a:lnTo>
                  <a:lnTo>
                    <a:pt x="47172" y="14388"/>
                  </a:lnTo>
                  <a:lnTo>
                    <a:pt x="27005" y="31173"/>
                  </a:lnTo>
                  <a:lnTo>
                    <a:pt x="9075" y="61523"/>
                  </a:lnTo>
                  <a:lnTo>
                    <a:pt x="325" y="86437"/>
                  </a:lnTo>
                  <a:lnTo>
                    <a:pt x="0" y="132360"/>
                  </a:lnTo>
                  <a:lnTo>
                    <a:pt x="12902" y="171834"/>
                  </a:lnTo>
                  <a:lnTo>
                    <a:pt x="31543" y="205756"/>
                  </a:lnTo>
                  <a:lnTo>
                    <a:pt x="48135" y="221121"/>
                  </a:lnTo>
                  <a:lnTo>
                    <a:pt x="68377" y="230679"/>
                  </a:lnTo>
                  <a:lnTo>
                    <a:pt x="106082" y="234890"/>
                  </a:lnTo>
                  <a:lnTo>
                    <a:pt x="145719" y="228079"/>
                  </a:lnTo>
                  <a:lnTo>
                    <a:pt x="191962" y="2067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895566" y="1400290"/>
              <a:ext cx="210289" cy="550733"/>
            </a:xfrm>
            <a:custGeom>
              <a:avLst/>
              <a:gdLst/>
              <a:ahLst/>
              <a:cxnLst/>
              <a:rect l="0" t="0" r="0" b="0"/>
              <a:pathLst>
                <a:path w="210289" h="550733">
                  <a:moveTo>
                    <a:pt x="21035" y="0"/>
                  </a:moveTo>
                  <a:lnTo>
                    <a:pt x="9856" y="11178"/>
                  </a:lnTo>
                  <a:lnTo>
                    <a:pt x="4368" y="32264"/>
                  </a:lnTo>
                  <a:lnTo>
                    <a:pt x="845" y="87871"/>
                  </a:lnTo>
                  <a:lnTo>
                    <a:pt x="363" y="128351"/>
                  </a:lnTo>
                  <a:lnTo>
                    <a:pt x="149" y="176368"/>
                  </a:lnTo>
                  <a:lnTo>
                    <a:pt x="54" y="225004"/>
                  </a:lnTo>
                  <a:lnTo>
                    <a:pt x="0" y="281657"/>
                  </a:lnTo>
                  <a:lnTo>
                    <a:pt x="7218" y="345061"/>
                  </a:lnTo>
                  <a:lnTo>
                    <a:pt x="9532" y="400158"/>
                  </a:lnTo>
                  <a:lnTo>
                    <a:pt x="10073" y="432091"/>
                  </a:lnTo>
                  <a:lnTo>
                    <a:pt x="12557" y="440139"/>
                  </a:lnTo>
                  <a:lnTo>
                    <a:pt x="16553" y="443165"/>
                  </a:lnTo>
                  <a:lnTo>
                    <a:pt x="67723" y="430829"/>
                  </a:lnTo>
                  <a:lnTo>
                    <a:pt x="125536" y="414010"/>
                  </a:lnTo>
                  <a:lnTo>
                    <a:pt x="184448" y="396559"/>
                  </a:lnTo>
                  <a:lnTo>
                    <a:pt x="194318" y="390714"/>
                  </a:lnTo>
                  <a:lnTo>
                    <a:pt x="208404" y="374862"/>
                  </a:lnTo>
                  <a:lnTo>
                    <a:pt x="210288" y="365721"/>
                  </a:lnTo>
                  <a:lnTo>
                    <a:pt x="206143" y="346206"/>
                  </a:lnTo>
                  <a:lnTo>
                    <a:pt x="198253" y="339599"/>
                  </a:lnTo>
                  <a:lnTo>
                    <a:pt x="173888" y="332257"/>
                  </a:lnTo>
                  <a:lnTo>
                    <a:pt x="132875" y="333713"/>
                  </a:lnTo>
                  <a:lnTo>
                    <a:pt x="111296" y="341729"/>
                  </a:lnTo>
                  <a:lnTo>
                    <a:pt x="93906" y="354261"/>
                  </a:lnTo>
                  <a:lnTo>
                    <a:pt x="56483" y="400981"/>
                  </a:lnTo>
                  <a:lnTo>
                    <a:pt x="48488" y="427778"/>
                  </a:lnTo>
                  <a:lnTo>
                    <a:pt x="47274" y="456845"/>
                  </a:lnTo>
                  <a:lnTo>
                    <a:pt x="54534" y="481462"/>
                  </a:lnTo>
                  <a:lnTo>
                    <a:pt x="68678" y="500982"/>
                  </a:lnTo>
                  <a:lnTo>
                    <a:pt x="109284" y="538715"/>
                  </a:lnTo>
                  <a:lnTo>
                    <a:pt x="128107" y="548655"/>
                  </a:lnTo>
                  <a:lnTo>
                    <a:pt x="148171" y="550732"/>
                  </a:lnTo>
                  <a:lnTo>
                    <a:pt x="189491" y="5474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169285" y="1410818"/>
              <a:ext cx="197159" cy="517883"/>
            </a:xfrm>
            <a:custGeom>
              <a:avLst/>
              <a:gdLst/>
              <a:ahLst/>
              <a:cxnLst/>
              <a:rect l="0" t="0" r="0" b="0"/>
              <a:pathLst>
                <a:path w="197159" h="517883">
                  <a:moveTo>
                    <a:pt x="0" y="0"/>
                  </a:moveTo>
                  <a:lnTo>
                    <a:pt x="0" y="52051"/>
                  </a:lnTo>
                  <a:lnTo>
                    <a:pt x="3119" y="101990"/>
                  </a:lnTo>
                  <a:lnTo>
                    <a:pt x="9064" y="160786"/>
                  </a:lnTo>
                  <a:lnTo>
                    <a:pt x="18645" y="218630"/>
                  </a:lnTo>
                  <a:lnTo>
                    <a:pt x="27231" y="270410"/>
                  </a:lnTo>
                  <a:lnTo>
                    <a:pt x="31465" y="331896"/>
                  </a:lnTo>
                  <a:lnTo>
                    <a:pt x="38439" y="377930"/>
                  </a:lnTo>
                  <a:lnTo>
                    <a:pt x="39855" y="430954"/>
                  </a:lnTo>
                  <a:lnTo>
                    <a:pt x="36041" y="458257"/>
                  </a:lnTo>
                  <a:lnTo>
                    <a:pt x="33385" y="463432"/>
                  </a:lnTo>
                  <a:lnTo>
                    <a:pt x="30446" y="463373"/>
                  </a:lnTo>
                  <a:lnTo>
                    <a:pt x="27316" y="459824"/>
                  </a:lnTo>
                  <a:lnTo>
                    <a:pt x="22911" y="421294"/>
                  </a:lnTo>
                  <a:lnTo>
                    <a:pt x="32754" y="359376"/>
                  </a:lnTo>
                  <a:lnTo>
                    <a:pt x="40293" y="338707"/>
                  </a:lnTo>
                  <a:lnTo>
                    <a:pt x="51443" y="321722"/>
                  </a:lnTo>
                  <a:lnTo>
                    <a:pt x="60032" y="316257"/>
                  </a:lnTo>
                  <a:lnTo>
                    <a:pt x="82052" y="310184"/>
                  </a:lnTo>
                  <a:lnTo>
                    <a:pt x="115169" y="312355"/>
                  </a:lnTo>
                  <a:lnTo>
                    <a:pt x="136583" y="323658"/>
                  </a:lnTo>
                  <a:lnTo>
                    <a:pt x="165251" y="349753"/>
                  </a:lnTo>
                  <a:lnTo>
                    <a:pt x="185444" y="379711"/>
                  </a:lnTo>
                  <a:lnTo>
                    <a:pt x="193554" y="402727"/>
                  </a:lnTo>
                  <a:lnTo>
                    <a:pt x="197158" y="432454"/>
                  </a:lnTo>
                  <a:lnTo>
                    <a:pt x="192520" y="458924"/>
                  </a:lnTo>
                  <a:lnTo>
                    <a:pt x="176755" y="490437"/>
                  </a:lnTo>
                  <a:lnTo>
                    <a:pt x="170479" y="498923"/>
                  </a:lnTo>
                  <a:lnTo>
                    <a:pt x="151028" y="511472"/>
                  </a:lnTo>
                  <a:lnTo>
                    <a:pt x="139289" y="516457"/>
                  </a:lnTo>
                  <a:lnTo>
                    <a:pt x="94823" y="517882"/>
                  </a:lnTo>
                  <a:lnTo>
                    <a:pt x="39220" y="499492"/>
                  </a:lnTo>
                  <a:lnTo>
                    <a:pt x="21057" y="4948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379855" y="1716145"/>
              <a:ext cx="157928" cy="193904"/>
            </a:xfrm>
            <a:custGeom>
              <a:avLst/>
              <a:gdLst/>
              <a:ahLst/>
              <a:cxnLst/>
              <a:rect l="0" t="0" r="0" b="0"/>
              <a:pathLst>
                <a:path w="157928" h="193904">
                  <a:moveTo>
                    <a:pt x="0" y="63171"/>
                  </a:moveTo>
                  <a:lnTo>
                    <a:pt x="20243" y="121787"/>
                  </a:lnTo>
                  <a:lnTo>
                    <a:pt x="44664" y="183598"/>
                  </a:lnTo>
                  <a:lnTo>
                    <a:pt x="50833" y="192589"/>
                  </a:lnTo>
                  <a:lnTo>
                    <a:pt x="52606" y="193903"/>
                  </a:lnTo>
                  <a:lnTo>
                    <a:pt x="31480" y="132878"/>
                  </a:lnTo>
                  <a:lnTo>
                    <a:pt x="17526" y="85519"/>
                  </a:lnTo>
                  <a:lnTo>
                    <a:pt x="19877" y="63745"/>
                  </a:lnTo>
                  <a:lnTo>
                    <a:pt x="28721" y="43539"/>
                  </a:lnTo>
                  <a:lnTo>
                    <a:pt x="40451" y="26759"/>
                  </a:lnTo>
                  <a:lnTo>
                    <a:pt x="62821" y="14622"/>
                  </a:lnTo>
                  <a:lnTo>
                    <a:pt x="108301" y="4332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528467" y="1776949"/>
              <a:ext cx="188301" cy="198314"/>
            </a:xfrm>
            <a:custGeom>
              <a:avLst/>
              <a:gdLst/>
              <a:ahLst/>
              <a:cxnLst/>
              <a:rect l="0" t="0" r="0" b="0"/>
              <a:pathLst>
                <a:path w="188301" h="198314">
                  <a:moveTo>
                    <a:pt x="125129" y="44481"/>
                  </a:moveTo>
                  <a:lnTo>
                    <a:pt x="88042" y="9734"/>
                  </a:lnTo>
                  <a:lnTo>
                    <a:pt x="70041" y="572"/>
                  </a:lnTo>
                  <a:lnTo>
                    <a:pt x="61498" y="0"/>
                  </a:lnTo>
                  <a:lnTo>
                    <a:pt x="45765" y="5604"/>
                  </a:lnTo>
                  <a:lnTo>
                    <a:pt x="23755" y="27502"/>
                  </a:lnTo>
                  <a:lnTo>
                    <a:pt x="8004" y="56218"/>
                  </a:lnTo>
                  <a:lnTo>
                    <a:pt x="0" y="119263"/>
                  </a:lnTo>
                  <a:lnTo>
                    <a:pt x="2266" y="157495"/>
                  </a:lnTo>
                  <a:lnTo>
                    <a:pt x="8522" y="178937"/>
                  </a:lnTo>
                  <a:lnTo>
                    <a:pt x="19101" y="196266"/>
                  </a:lnTo>
                  <a:lnTo>
                    <a:pt x="26368" y="198313"/>
                  </a:lnTo>
                  <a:lnTo>
                    <a:pt x="34721" y="196169"/>
                  </a:lnTo>
                  <a:lnTo>
                    <a:pt x="43800" y="191230"/>
                  </a:lnTo>
                  <a:lnTo>
                    <a:pt x="57007" y="176383"/>
                  </a:lnTo>
                  <a:lnTo>
                    <a:pt x="78853" y="120819"/>
                  </a:lnTo>
                  <a:lnTo>
                    <a:pt x="90294" y="73468"/>
                  </a:lnTo>
                  <a:lnTo>
                    <a:pt x="92901" y="19401"/>
                  </a:lnTo>
                  <a:lnTo>
                    <a:pt x="94285" y="16062"/>
                  </a:lnTo>
                  <a:lnTo>
                    <a:pt x="98942" y="27951"/>
                  </a:lnTo>
                  <a:lnTo>
                    <a:pt x="117968" y="88115"/>
                  </a:lnTo>
                  <a:lnTo>
                    <a:pt x="136655" y="122920"/>
                  </a:lnTo>
                  <a:lnTo>
                    <a:pt x="163930" y="155641"/>
                  </a:lnTo>
                  <a:lnTo>
                    <a:pt x="169714" y="159532"/>
                  </a:lnTo>
                  <a:lnTo>
                    <a:pt x="174739" y="160956"/>
                  </a:lnTo>
                  <a:lnTo>
                    <a:pt x="188300" y="1602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710701" y="1526632"/>
              <a:ext cx="27123" cy="389555"/>
            </a:xfrm>
            <a:custGeom>
              <a:avLst/>
              <a:gdLst/>
              <a:ahLst/>
              <a:cxnLst/>
              <a:rect l="0" t="0" r="0" b="0"/>
              <a:pathLst>
                <a:path w="27123" h="389555">
                  <a:moveTo>
                    <a:pt x="6066" y="0"/>
                  </a:moveTo>
                  <a:lnTo>
                    <a:pt x="0" y="39687"/>
                  </a:lnTo>
                  <a:lnTo>
                    <a:pt x="5036" y="100026"/>
                  </a:lnTo>
                  <a:lnTo>
                    <a:pt x="5760" y="157669"/>
                  </a:lnTo>
                  <a:lnTo>
                    <a:pt x="11564" y="209843"/>
                  </a:lnTo>
                  <a:lnTo>
                    <a:pt x="16770" y="270564"/>
                  </a:lnTo>
                  <a:lnTo>
                    <a:pt x="23535" y="319333"/>
                  </a:lnTo>
                  <a:lnTo>
                    <a:pt x="26414" y="368967"/>
                  </a:lnTo>
                  <a:lnTo>
                    <a:pt x="27122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569367" y="1652974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30897" y="5589"/>
                  </a:lnTo>
                  <a:lnTo>
                    <a:pt x="77893" y="17958"/>
                  </a:lnTo>
                  <a:lnTo>
                    <a:pt x="14407" y="3747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779938" y="1735101"/>
              <a:ext cx="76191" cy="160029"/>
            </a:xfrm>
            <a:custGeom>
              <a:avLst/>
              <a:gdLst/>
              <a:ahLst/>
              <a:cxnLst/>
              <a:rect l="0" t="0" r="0" b="0"/>
              <a:pathLst>
                <a:path w="76191" h="160029">
                  <a:moveTo>
                    <a:pt x="0" y="86329"/>
                  </a:moveTo>
                  <a:lnTo>
                    <a:pt x="22356" y="86329"/>
                  </a:lnTo>
                  <a:lnTo>
                    <a:pt x="53027" y="75150"/>
                  </a:lnTo>
                  <a:lnTo>
                    <a:pt x="67631" y="60303"/>
                  </a:lnTo>
                  <a:lnTo>
                    <a:pt x="73163" y="51431"/>
                  </a:lnTo>
                  <a:lnTo>
                    <a:pt x="76190" y="32214"/>
                  </a:lnTo>
                  <a:lnTo>
                    <a:pt x="75360" y="22176"/>
                  </a:lnTo>
                  <a:lnTo>
                    <a:pt x="71297" y="14315"/>
                  </a:lnTo>
                  <a:lnTo>
                    <a:pt x="57424" y="2460"/>
                  </a:lnTo>
                  <a:lnTo>
                    <a:pt x="48811" y="0"/>
                  </a:lnTo>
                  <a:lnTo>
                    <a:pt x="29882" y="387"/>
                  </a:lnTo>
                  <a:lnTo>
                    <a:pt x="22261" y="4468"/>
                  </a:lnTo>
                  <a:lnTo>
                    <a:pt x="10673" y="18361"/>
                  </a:lnTo>
                  <a:lnTo>
                    <a:pt x="3162" y="51502"/>
                  </a:lnTo>
                  <a:lnTo>
                    <a:pt x="11869" y="110078"/>
                  </a:lnTo>
                  <a:lnTo>
                    <a:pt x="21454" y="140939"/>
                  </a:lnTo>
                  <a:lnTo>
                    <a:pt x="31585" y="1600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898148" y="1488681"/>
              <a:ext cx="113283" cy="468927"/>
            </a:xfrm>
            <a:custGeom>
              <a:avLst/>
              <a:gdLst/>
              <a:ahLst/>
              <a:cxnLst/>
              <a:rect l="0" t="0" r="0" b="0"/>
              <a:pathLst>
                <a:path w="113283" h="468927">
                  <a:moveTo>
                    <a:pt x="81831" y="374863"/>
                  </a:moveTo>
                  <a:lnTo>
                    <a:pt x="81831" y="352506"/>
                  </a:lnTo>
                  <a:lnTo>
                    <a:pt x="78321" y="344750"/>
                  </a:lnTo>
                  <a:lnTo>
                    <a:pt x="65063" y="333014"/>
                  </a:lnTo>
                  <a:lnTo>
                    <a:pt x="56615" y="330586"/>
                  </a:lnTo>
                  <a:lnTo>
                    <a:pt x="37868" y="331007"/>
                  </a:lnTo>
                  <a:lnTo>
                    <a:pt x="30296" y="335097"/>
                  </a:lnTo>
                  <a:lnTo>
                    <a:pt x="18762" y="349000"/>
                  </a:lnTo>
                  <a:lnTo>
                    <a:pt x="5692" y="376558"/>
                  </a:lnTo>
                  <a:lnTo>
                    <a:pt x="0" y="412540"/>
                  </a:lnTo>
                  <a:lnTo>
                    <a:pt x="3902" y="447247"/>
                  </a:lnTo>
                  <a:lnTo>
                    <a:pt x="8822" y="455874"/>
                  </a:lnTo>
                  <a:lnTo>
                    <a:pt x="23646" y="468580"/>
                  </a:lnTo>
                  <a:lnTo>
                    <a:pt x="32513" y="468926"/>
                  </a:lnTo>
                  <a:lnTo>
                    <a:pt x="51723" y="459952"/>
                  </a:lnTo>
                  <a:lnTo>
                    <a:pt x="76680" y="429580"/>
                  </a:lnTo>
                  <a:lnTo>
                    <a:pt x="93303" y="396534"/>
                  </a:lnTo>
                  <a:lnTo>
                    <a:pt x="105637" y="342159"/>
                  </a:lnTo>
                  <a:lnTo>
                    <a:pt x="111111" y="290953"/>
                  </a:lnTo>
                  <a:lnTo>
                    <a:pt x="112961" y="231729"/>
                  </a:lnTo>
                  <a:lnTo>
                    <a:pt x="113282" y="185574"/>
                  </a:lnTo>
                  <a:lnTo>
                    <a:pt x="112207" y="123935"/>
                  </a:lnTo>
                  <a:lnTo>
                    <a:pt x="104999" y="68757"/>
                  </a:lnTo>
                  <a:lnTo>
                    <a:pt x="94285" y="24592"/>
                  </a:lnTo>
                  <a:lnTo>
                    <a:pt x="83077" y="4327"/>
                  </a:lnTo>
                  <a:lnTo>
                    <a:pt x="76812" y="327"/>
                  </a:lnTo>
                  <a:lnTo>
                    <a:pt x="70296" y="0"/>
                  </a:lnTo>
                  <a:lnTo>
                    <a:pt x="63613" y="2122"/>
                  </a:lnTo>
                  <a:lnTo>
                    <a:pt x="59157" y="9385"/>
                  </a:lnTo>
                  <a:lnTo>
                    <a:pt x="52006" y="63070"/>
                  </a:lnTo>
                  <a:lnTo>
                    <a:pt x="50593" y="124411"/>
                  </a:lnTo>
                  <a:lnTo>
                    <a:pt x="50349" y="178602"/>
                  </a:lnTo>
                  <a:lnTo>
                    <a:pt x="51435" y="241815"/>
                  </a:lnTo>
                  <a:lnTo>
                    <a:pt x="58583" y="298669"/>
                  </a:lnTo>
                  <a:lnTo>
                    <a:pt x="63244" y="349947"/>
                  </a:lnTo>
                  <a:lnTo>
                    <a:pt x="71302" y="4064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339792" y="1483373"/>
              <a:ext cx="145066" cy="527128"/>
            </a:xfrm>
            <a:custGeom>
              <a:avLst/>
              <a:gdLst/>
              <a:ahLst/>
              <a:cxnLst/>
              <a:rect l="0" t="0" r="0" b="0"/>
              <a:pathLst>
                <a:path w="145066" h="527128">
                  <a:moveTo>
                    <a:pt x="135026" y="411756"/>
                  </a:moveTo>
                  <a:lnTo>
                    <a:pt x="115898" y="349498"/>
                  </a:lnTo>
                  <a:lnTo>
                    <a:pt x="104688" y="333003"/>
                  </a:lnTo>
                  <a:lnTo>
                    <a:pt x="96083" y="327669"/>
                  </a:lnTo>
                  <a:lnTo>
                    <a:pt x="74045" y="321742"/>
                  </a:lnTo>
                  <a:lnTo>
                    <a:pt x="63956" y="323670"/>
                  </a:lnTo>
                  <a:lnTo>
                    <a:pt x="46508" y="335172"/>
                  </a:lnTo>
                  <a:lnTo>
                    <a:pt x="23531" y="366968"/>
                  </a:lnTo>
                  <a:lnTo>
                    <a:pt x="7494" y="406024"/>
                  </a:lnTo>
                  <a:lnTo>
                    <a:pt x="0" y="461143"/>
                  </a:lnTo>
                  <a:lnTo>
                    <a:pt x="1042" y="500739"/>
                  </a:lnTo>
                  <a:lnTo>
                    <a:pt x="9577" y="519934"/>
                  </a:lnTo>
                  <a:lnTo>
                    <a:pt x="16298" y="524819"/>
                  </a:lnTo>
                  <a:lnTo>
                    <a:pt x="24289" y="526906"/>
                  </a:lnTo>
                  <a:lnTo>
                    <a:pt x="33126" y="527127"/>
                  </a:lnTo>
                  <a:lnTo>
                    <a:pt x="52302" y="518014"/>
                  </a:lnTo>
                  <a:lnTo>
                    <a:pt x="62330" y="510671"/>
                  </a:lnTo>
                  <a:lnTo>
                    <a:pt x="87620" y="472390"/>
                  </a:lnTo>
                  <a:lnTo>
                    <a:pt x="112810" y="409689"/>
                  </a:lnTo>
                  <a:lnTo>
                    <a:pt x="127778" y="355196"/>
                  </a:lnTo>
                  <a:lnTo>
                    <a:pt x="134764" y="298202"/>
                  </a:lnTo>
                  <a:lnTo>
                    <a:pt x="143077" y="234951"/>
                  </a:lnTo>
                  <a:lnTo>
                    <a:pt x="145065" y="177050"/>
                  </a:lnTo>
                  <a:lnTo>
                    <a:pt x="144288" y="120553"/>
                  </a:lnTo>
                  <a:lnTo>
                    <a:pt x="134083" y="61213"/>
                  </a:lnTo>
                  <a:lnTo>
                    <a:pt x="120802" y="4691"/>
                  </a:lnTo>
                  <a:lnTo>
                    <a:pt x="116185" y="0"/>
                  </a:lnTo>
                  <a:lnTo>
                    <a:pt x="110767" y="381"/>
                  </a:lnTo>
                  <a:lnTo>
                    <a:pt x="104815" y="4145"/>
                  </a:lnTo>
                  <a:lnTo>
                    <a:pt x="95083" y="23925"/>
                  </a:lnTo>
                  <a:lnTo>
                    <a:pt x="83027" y="74185"/>
                  </a:lnTo>
                  <a:lnTo>
                    <a:pt x="75165" y="131581"/>
                  </a:lnTo>
                  <a:lnTo>
                    <a:pt x="72509" y="192896"/>
                  </a:lnTo>
                  <a:lnTo>
                    <a:pt x="73155" y="250068"/>
                  </a:lnTo>
                  <a:lnTo>
                    <a:pt x="83334" y="303302"/>
                  </a:lnTo>
                  <a:lnTo>
                    <a:pt x="93991" y="365932"/>
                  </a:lnTo>
                  <a:lnTo>
                    <a:pt x="113969" y="411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567374" y="1829274"/>
              <a:ext cx="149601" cy="160200"/>
            </a:xfrm>
            <a:custGeom>
              <a:avLst/>
              <a:gdLst/>
              <a:ahLst/>
              <a:cxnLst/>
              <a:rect l="0" t="0" r="0" b="0"/>
              <a:pathLst>
                <a:path w="149601" h="160200">
                  <a:moveTo>
                    <a:pt x="107486" y="65855"/>
                  </a:moveTo>
                  <a:lnTo>
                    <a:pt x="113075" y="49088"/>
                  </a:lnTo>
                  <a:lnTo>
                    <a:pt x="112699" y="31497"/>
                  </a:lnTo>
                  <a:lnTo>
                    <a:pt x="110961" y="21892"/>
                  </a:lnTo>
                  <a:lnTo>
                    <a:pt x="106294" y="14320"/>
                  </a:lnTo>
                  <a:lnTo>
                    <a:pt x="91748" y="2786"/>
                  </a:lnTo>
                  <a:lnTo>
                    <a:pt x="73585" y="0"/>
                  </a:lnTo>
                  <a:lnTo>
                    <a:pt x="63828" y="895"/>
                  </a:lnTo>
                  <a:lnTo>
                    <a:pt x="46748" y="8128"/>
                  </a:lnTo>
                  <a:lnTo>
                    <a:pt x="38918" y="13332"/>
                  </a:lnTo>
                  <a:lnTo>
                    <a:pt x="16720" y="43014"/>
                  </a:lnTo>
                  <a:lnTo>
                    <a:pt x="914" y="81444"/>
                  </a:lnTo>
                  <a:lnTo>
                    <a:pt x="0" y="122467"/>
                  </a:lnTo>
                  <a:lnTo>
                    <a:pt x="7462" y="144048"/>
                  </a:lnTo>
                  <a:lnTo>
                    <a:pt x="12727" y="153079"/>
                  </a:lnTo>
                  <a:lnTo>
                    <a:pt x="19747" y="157929"/>
                  </a:lnTo>
                  <a:lnTo>
                    <a:pt x="36905" y="160199"/>
                  </a:lnTo>
                  <a:lnTo>
                    <a:pt x="45224" y="156827"/>
                  </a:lnTo>
                  <a:lnTo>
                    <a:pt x="60707" y="143722"/>
                  </a:lnTo>
                  <a:lnTo>
                    <a:pt x="76988" y="111024"/>
                  </a:lnTo>
                  <a:lnTo>
                    <a:pt x="85734" y="59006"/>
                  </a:lnTo>
                  <a:lnTo>
                    <a:pt x="88305" y="57780"/>
                  </a:lnTo>
                  <a:lnTo>
                    <a:pt x="91189" y="60471"/>
                  </a:lnTo>
                  <a:lnTo>
                    <a:pt x="125759" y="118410"/>
                  </a:lnTo>
                  <a:lnTo>
                    <a:pt x="149600" y="15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769616" y="1874072"/>
              <a:ext cx="94758" cy="105286"/>
            </a:xfrm>
            <a:custGeom>
              <a:avLst/>
              <a:gdLst/>
              <a:ahLst/>
              <a:cxnLst/>
              <a:rect l="0" t="0" r="0" b="0"/>
              <a:pathLst>
                <a:path w="94758" h="105286">
                  <a:moveTo>
                    <a:pt x="0" y="0"/>
                  </a:moveTo>
                  <a:lnTo>
                    <a:pt x="42662" y="60873"/>
                  </a:lnTo>
                  <a:lnTo>
                    <a:pt x="94757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759088" y="1831958"/>
              <a:ext cx="157928" cy="463255"/>
            </a:xfrm>
            <a:custGeom>
              <a:avLst/>
              <a:gdLst/>
              <a:ahLst/>
              <a:cxnLst/>
              <a:rect l="0" t="0" r="0" b="0"/>
              <a:pathLst>
                <a:path w="157928" h="463255">
                  <a:moveTo>
                    <a:pt x="157927" y="0"/>
                  </a:moveTo>
                  <a:lnTo>
                    <a:pt x="133881" y="27556"/>
                  </a:lnTo>
                  <a:lnTo>
                    <a:pt x="108507" y="80659"/>
                  </a:lnTo>
                  <a:lnTo>
                    <a:pt x="91883" y="131226"/>
                  </a:lnTo>
                  <a:lnTo>
                    <a:pt x="70099" y="186275"/>
                  </a:lnTo>
                  <a:lnTo>
                    <a:pt x="53318" y="245329"/>
                  </a:lnTo>
                  <a:lnTo>
                    <a:pt x="38737" y="307383"/>
                  </a:lnTo>
                  <a:lnTo>
                    <a:pt x="24593" y="364701"/>
                  </a:lnTo>
                  <a:lnTo>
                    <a:pt x="10533" y="421083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432704" y="2126756"/>
              <a:ext cx="168457" cy="126343"/>
            </a:xfrm>
            <a:custGeom>
              <a:avLst/>
              <a:gdLst/>
              <a:ahLst/>
              <a:cxnLst/>
              <a:rect l="0" t="0" r="0" b="0"/>
              <a:pathLst>
                <a:path w="168457" h="126343">
                  <a:moveTo>
                    <a:pt x="168456" y="0"/>
                  </a:moveTo>
                  <a:lnTo>
                    <a:pt x="109893" y="49498"/>
                  </a:lnTo>
                  <a:lnTo>
                    <a:pt x="52123" y="91279"/>
                  </a:lnTo>
                  <a:lnTo>
                    <a:pt x="14504" y="120107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495875" y="2095171"/>
              <a:ext cx="63172" cy="157928"/>
            </a:xfrm>
            <a:custGeom>
              <a:avLst/>
              <a:gdLst/>
              <a:ahLst/>
              <a:cxnLst/>
              <a:rect l="0" t="0" r="0" b="0"/>
              <a:pathLst>
                <a:path w="63172" h="157928">
                  <a:moveTo>
                    <a:pt x="63171" y="157927"/>
                  </a:moveTo>
                  <a:lnTo>
                    <a:pt x="44043" y="96816"/>
                  </a:lnTo>
                  <a:lnTo>
                    <a:pt x="18957" y="4238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539553" y="2168870"/>
              <a:ext cx="145837" cy="279124"/>
            </a:xfrm>
            <a:custGeom>
              <a:avLst/>
              <a:gdLst/>
              <a:ahLst/>
              <a:cxnLst/>
              <a:rect l="0" t="0" r="0" b="0"/>
              <a:pathLst>
                <a:path w="145837" h="279124">
                  <a:moveTo>
                    <a:pt x="145836" y="0"/>
                  </a:moveTo>
                  <a:lnTo>
                    <a:pt x="91721" y="57234"/>
                  </a:lnTo>
                  <a:lnTo>
                    <a:pt x="33012" y="117487"/>
                  </a:lnTo>
                  <a:lnTo>
                    <a:pt x="0" y="162827"/>
                  </a:lnTo>
                  <a:lnTo>
                    <a:pt x="649" y="163534"/>
                  </a:lnTo>
                  <a:lnTo>
                    <a:pt x="3421" y="161665"/>
                  </a:lnTo>
                  <a:lnTo>
                    <a:pt x="29679" y="164624"/>
                  </a:lnTo>
                  <a:lnTo>
                    <a:pt x="47807" y="172992"/>
                  </a:lnTo>
                  <a:lnTo>
                    <a:pt x="55916" y="178499"/>
                  </a:lnTo>
                  <a:lnTo>
                    <a:pt x="61323" y="186850"/>
                  </a:lnTo>
                  <a:lnTo>
                    <a:pt x="67330" y="208606"/>
                  </a:lnTo>
                  <a:lnTo>
                    <a:pt x="65123" y="241574"/>
                  </a:lnTo>
                  <a:lnTo>
                    <a:pt x="51471" y="273569"/>
                  </a:lnTo>
                  <a:lnTo>
                    <a:pt x="45491" y="278305"/>
                  </a:lnTo>
                  <a:lnTo>
                    <a:pt x="39165" y="279123"/>
                  </a:lnTo>
                  <a:lnTo>
                    <a:pt x="19493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601160" y="2400412"/>
              <a:ext cx="107823" cy="221184"/>
            </a:xfrm>
            <a:custGeom>
              <a:avLst/>
              <a:gdLst/>
              <a:ahLst/>
              <a:cxnLst/>
              <a:rect l="0" t="0" r="0" b="0"/>
              <a:pathLst>
                <a:path w="107823" h="221184">
                  <a:moveTo>
                    <a:pt x="0" y="31670"/>
                  </a:moveTo>
                  <a:lnTo>
                    <a:pt x="37087" y="66417"/>
                  </a:lnTo>
                  <a:lnTo>
                    <a:pt x="55088" y="75579"/>
                  </a:lnTo>
                  <a:lnTo>
                    <a:pt x="74786" y="77312"/>
                  </a:lnTo>
                  <a:lnTo>
                    <a:pt x="84953" y="76136"/>
                  </a:lnTo>
                  <a:lnTo>
                    <a:pt x="92900" y="71843"/>
                  </a:lnTo>
                  <a:lnTo>
                    <a:pt x="104850" y="57714"/>
                  </a:lnTo>
                  <a:lnTo>
                    <a:pt x="107822" y="36616"/>
                  </a:lnTo>
                  <a:lnTo>
                    <a:pt x="106976" y="24439"/>
                  </a:lnTo>
                  <a:lnTo>
                    <a:pt x="102903" y="15151"/>
                  </a:lnTo>
                  <a:lnTo>
                    <a:pt x="89019" y="1712"/>
                  </a:lnTo>
                  <a:lnTo>
                    <a:pt x="81572" y="0"/>
                  </a:lnTo>
                  <a:lnTo>
                    <a:pt x="74269" y="1198"/>
                  </a:lnTo>
                  <a:lnTo>
                    <a:pt x="59915" y="8769"/>
                  </a:lnTo>
                  <a:lnTo>
                    <a:pt x="45737" y="19932"/>
                  </a:lnTo>
                  <a:lnTo>
                    <a:pt x="30190" y="44960"/>
                  </a:lnTo>
                  <a:lnTo>
                    <a:pt x="18174" y="85781"/>
                  </a:lnTo>
                  <a:lnTo>
                    <a:pt x="18383" y="123743"/>
                  </a:lnTo>
                  <a:lnTo>
                    <a:pt x="30105" y="168011"/>
                  </a:lnTo>
                  <a:lnTo>
                    <a:pt x="63171" y="2211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064414" y="2095171"/>
              <a:ext cx="210571" cy="126343"/>
            </a:xfrm>
            <a:custGeom>
              <a:avLst/>
              <a:gdLst/>
              <a:ahLst/>
              <a:cxnLst/>
              <a:rect l="0" t="0" r="0" b="0"/>
              <a:pathLst>
                <a:path w="210571" h="126343">
                  <a:moveTo>
                    <a:pt x="210570" y="0"/>
                  </a:moveTo>
                  <a:lnTo>
                    <a:pt x="148290" y="43152"/>
                  </a:lnTo>
                  <a:lnTo>
                    <a:pt x="91552" y="80393"/>
                  </a:lnTo>
                  <a:lnTo>
                    <a:pt x="36479" y="107437"/>
                  </a:lnTo>
                  <a:lnTo>
                    <a:pt x="15098" y="120740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153282" y="2209882"/>
              <a:ext cx="85178" cy="169559"/>
            </a:xfrm>
            <a:custGeom>
              <a:avLst/>
              <a:gdLst/>
              <a:ahLst/>
              <a:cxnLst/>
              <a:rect l="0" t="0" r="0" b="0"/>
              <a:pathLst>
                <a:path w="85178" h="169559">
                  <a:moveTo>
                    <a:pt x="79588" y="64273"/>
                  </a:moveTo>
                  <a:lnTo>
                    <a:pt x="85177" y="47505"/>
                  </a:lnTo>
                  <a:lnTo>
                    <a:pt x="84802" y="29915"/>
                  </a:lnTo>
                  <a:lnTo>
                    <a:pt x="83064" y="20310"/>
                  </a:lnTo>
                  <a:lnTo>
                    <a:pt x="78396" y="12738"/>
                  </a:lnTo>
                  <a:lnTo>
                    <a:pt x="63850" y="1204"/>
                  </a:lnTo>
                  <a:lnTo>
                    <a:pt x="55058" y="0"/>
                  </a:lnTo>
                  <a:lnTo>
                    <a:pt x="35930" y="4902"/>
                  </a:lnTo>
                  <a:lnTo>
                    <a:pt x="18851" y="17999"/>
                  </a:lnTo>
                  <a:lnTo>
                    <a:pt x="11021" y="26404"/>
                  </a:lnTo>
                  <a:lnTo>
                    <a:pt x="2320" y="48222"/>
                  </a:lnTo>
                  <a:lnTo>
                    <a:pt x="0" y="60592"/>
                  </a:lnTo>
                  <a:lnTo>
                    <a:pt x="3133" y="67668"/>
                  </a:lnTo>
                  <a:lnTo>
                    <a:pt x="9901" y="71216"/>
                  </a:lnTo>
                  <a:lnTo>
                    <a:pt x="19092" y="72411"/>
                  </a:lnTo>
                  <a:lnTo>
                    <a:pt x="35544" y="67500"/>
                  </a:lnTo>
                  <a:lnTo>
                    <a:pt x="43206" y="62915"/>
                  </a:lnTo>
                  <a:lnTo>
                    <a:pt x="47144" y="64537"/>
                  </a:lnTo>
                  <a:lnTo>
                    <a:pt x="48601" y="70298"/>
                  </a:lnTo>
                  <a:lnTo>
                    <a:pt x="45060" y="97644"/>
                  </a:lnTo>
                  <a:lnTo>
                    <a:pt x="38140" y="158161"/>
                  </a:lnTo>
                  <a:lnTo>
                    <a:pt x="37474" y="1695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201285" y="2366300"/>
              <a:ext cx="136871" cy="170672"/>
            </a:xfrm>
            <a:custGeom>
              <a:avLst/>
              <a:gdLst/>
              <a:ahLst/>
              <a:cxnLst/>
              <a:rect l="0" t="0" r="0" b="0"/>
              <a:pathLst>
                <a:path w="136871" h="170672">
                  <a:moveTo>
                    <a:pt x="136870" y="44726"/>
                  </a:moveTo>
                  <a:lnTo>
                    <a:pt x="131281" y="22369"/>
                  </a:lnTo>
                  <a:lnTo>
                    <a:pt x="126126" y="14613"/>
                  </a:lnTo>
                  <a:lnTo>
                    <a:pt x="111038" y="2876"/>
                  </a:lnTo>
                  <a:lnTo>
                    <a:pt x="92634" y="0"/>
                  </a:lnTo>
                  <a:lnTo>
                    <a:pt x="82813" y="870"/>
                  </a:lnTo>
                  <a:lnTo>
                    <a:pt x="76265" y="6130"/>
                  </a:lnTo>
                  <a:lnTo>
                    <a:pt x="68991" y="24453"/>
                  </a:lnTo>
                  <a:lnTo>
                    <a:pt x="68877" y="45074"/>
                  </a:lnTo>
                  <a:lnTo>
                    <a:pt x="80300" y="105819"/>
                  </a:lnTo>
                  <a:lnTo>
                    <a:pt x="82482" y="133100"/>
                  </a:lnTo>
                  <a:lnTo>
                    <a:pt x="77213" y="154583"/>
                  </a:lnTo>
                  <a:lnTo>
                    <a:pt x="72532" y="163587"/>
                  </a:lnTo>
                  <a:lnTo>
                    <a:pt x="65902" y="168420"/>
                  </a:lnTo>
                  <a:lnTo>
                    <a:pt x="57973" y="170473"/>
                  </a:lnTo>
                  <a:lnTo>
                    <a:pt x="49177" y="170671"/>
                  </a:lnTo>
                  <a:lnTo>
                    <a:pt x="33165" y="164652"/>
                  </a:lnTo>
                  <a:lnTo>
                    <a:pt x="25619" y="159771"/>
                  </a:lnTo>
                  <a:lnTo>
                    <a:pt x="14116" y="144990"/>
                  </a:lnTo>
                  <a:lnTo>
                    <a:pt x="0" y="1184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274984" y="2400497"/>
              <a:ext cx="210571" cy="157929"/>
            </a:xfrm>
            <a:custGeom>
              <a:avLst/>
              <a:gdLst/>
              <a:ahLst/>
              <a:cxnLst/>
              <a:rect l="0" t="0" r="0" b="0"/>
              <a:pathLst>
                <a:path w="210571" h="157929">
                  <a:moveTo>
                    <a:pt x="210570" y="0"/>
                  </a:moveTo>
                  <a:lnTo>
                    <a:pt x="163931" y="44300"/>
                  </a:lnTo>
                  <a:lnTo>
                    <a:pt x="102825" y="84869"/>
                  </a:lnTo>
                  <a:lnTo>
                    <a:pt x="41899" y="131612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380269" y="2337326"/>
              <a:ext cx="31587" cy="263213"/>
            </a:xfrm>
            <a:custGeom>
              <a:avLst/>
              <a:gdLst/>
              <a:ahLst/>
              <a:cxnLst/>
              <a:rect l="0" t="0" r="0" b="0"/>
              <a:pathLst>
                <a:path w="31587" h="263213">
                  <a:moveTo>
                    <a:pt x="31586" y="263212"/>
                  </a:moveTo>
                  <a:lnTo>
                    <a:pt x="23252" y="214282"/>
                  </a:lnTo>
                  <a:lnTo>
                    <a:pt x="18588" y="163317"/>
                  </a:lnTo>
                  <a:lnTo>
                    <a:pt x="9797" y="106882"/>
                  </a:lnTo>
                  <a:lnTo>
                    <a:pt x="2903" y="5311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688950" y="2173261"/>
              <a:ext cx="101931" cy="114365"/>
            </a:xfrm>
            <a:custGeom>
              <a:avLst/>
              <a:gdLst/>
              <a:ahLst/>
              <a:cxnLst/>
              <a:rect l="0" t="0" r="0" b="0"/>
              <a:pathLst>
                <a:path w="101931" h="114365">
                  <a:moveTo>
                    <a:pt x="101930" y="27194"/>
                  </a:moveTo>
                  <a:lnTo>
                    <a:pt x="90752" y="10427"/>
                  </a:lnTo>
                  <a:lnTo>
                    <a:pt x="82780" y="5488"/>
                  </a:lnTo>
                  <a:lnTo>
                    <a:pt x="61444" y="0"/>
                  </a:lnTo>
                  <a:lnTo>
                    <a:pt x="39483" y="3800"/>
                  </a:lnTo>
                  <a:lnTo>
                    <a:pt x="28713" y="8088"/>
                  </a:lnTo>
                  <a:lnTo>
                    <a:pt x="13627" y="22212"/>
                  </a:lnTo>
                  <a:lnTo>
                    <a:pt x="7967" y="30892"/>
                  </a:lnTo>
                  <a:lnTo>
                    <a:pt x="0" y="65465"/>
                  </a:lnTo>
                  <a:lnTo>
                    <a:pt x="4375" y="85538"/>
                  </a:lnTo>
                  <a:lnTo>
                    <a:pt x="8818" y="94166"/>
                  </a:lnTo>
                  <a:lnTo>
                    <a:pt x="23113" y="106872"/>
                  </a:lnTo>
                  <a:lnTo>
                    <a:pt x="31838" y="111899"/>
                  </a:lnTo>
                  <a:lnTo>
                    <a:pt x="50891" y="114364"/>
                  </a:lnTo>
                  <a:lnTo>
                    <a:pt x="60886" y="113383"/>
                  </a:lnTo>
                  <a:lnTo>
                    <a:pt x="68718" y="109220"/>
                  </a:lnTo>
                  <a:lnTo>
                    <a:pt x="80540" y="95236"/>
                  </a:lnTo>
                  <a:lnTo>
                    <a:pt x="91402" y="377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769823" y="2152588"/>
              <a:ext cx="178986" cy="216324"/>
            </a:xfrm>
            <a:custGeom>
              <a:avLst/>
              <a:gdLst/>
              <a:ahLst/>
              <a:cxnLst/>
              <a:rect l="0" t="0" r="0" b="0"/>
              <a:pathLst>
                <a:path w="178986" h="216324">
                  <a:moveTo>
                    <a:pt x="0" y="216323"/>
                  </a:moveTo>
                  <a:lnTo>
                    <a:pt x="3120" y="173632"/>
                  </a:lnTo>
                  <a:lnTo>
                    <a:pt x="19129" y="121491"/>
                  </a:lnTo>
                  <a:lnTo>
                    <a:pt x="55430" y="58389"/>
                  </a:lnTo>
                  <a:lnTo>
                    <a:pt x="82241" y="11342"/>
                  </a:lnTo>
                  <a:lnTo>
                    <a:pt x="101673" y="2388"/>
                  </a:lnTo>
                  <a:lnTo>
                    <a:pt x="113405" y="0"/>
                  </a:lnTo>
                  <a:lnTo>
                    <a:pt x="123567" y="1918"/>
                  </a:lnTo>
                  <a:lnTo>
                    <a:pt x="141097" y="13408"/>
                  </a:lnTo>
                  <a:lnTo>
                    <a:pt x="164119" y="39607"/>
                  </a:lnTo>
                  <a:lnTo>
                    <a:pt x="172378" y="56284"/>
                  </a:lnTo>
                  <a:lnTo>
                    <a:pt x="178985" y="794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780352" y="2210984"/>
              <a:ext cx="94758" cy="84229"/>
            </a:xfrm>
            <a:custGeom>
              <a:avLst/>
              <a:gdLst/>
              <a:ahLst/>
              <a:cxnLst/>
              <a:rect l="0" t="0" r="0" b="0"/>
              <a:pathLst>
                <a:path w="94758" h="84229">
                  <a:moveTo>
                    <a:pt x="94757" y="84228"/>
                  </a:moveTo>
                  <a:lnTo>
                    <a:pt x="56383" y="5492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064622" y="2337326"/>
              <a:ext cx="178985" cy="244378"/>
            </a:xfrm>
            <a:custGeom>
              <a:avLst/>
              <a:gdLst/>
              <a:ahLst/>
              <a:cxnLst/>
              <a:rect l="0" t="0" r="0" b="0"/>
              <a:pathLst>
                <a:path w="178985" h="244378">
                  <a:moveTo>
                    <a:pt x="178984" y="0"/>
                  </a:moveTo>
                  <a:lnTo>
                    <a:pt x="125109" y="19128"/>
                  </a:lnTo>
                  <a:lnTo>
                    <a:pt x="95561" y="37773"/>
                  </a:lnTo>
                  <a:lnTo>
                    <a:pt x="72638" y="65004"/>
                  </a:lnTo>
                  <a:lnTo>
                    <a:pt x="62309" y="85043"/>
                  </a:lnTo>
                  <a:lnTo>
                    <a:pt x="60058" y="105647"/>
                  </a:lnTo>
                  <a:lnTo>
                    <a:pt x="64127" y="125333"/>
                  </a:lnTo>
                  <a:lnTo>
                    <a:pt x="80741" y="150739"/>
                  </a:lnTo>
                  <a:lnTo>
                    <a:pt x="141571" y="212961"/>
                  </a:lnTo>
                  <a:lnTo>
                    <a:pt x="147023" y="222692"/>
                  </a:lnTo>
                  <a:lnTo>
                    <a:pt x="147148" y="230350"/>
                  </a:lnTo>
                  <a:lnTo>
                    <a:pt x="143722" y="236625"/>
                  </a:lnTo>
                  <a:lnTo>
                    <a:pt x="137929" y="241978"/>
                  </a:lnTo>
                  <a:lnTo>
                    <a:pt x="130557" y="244377"/>
                  </a:lnTo>
                  <a:lnTo>
                    <a:pt x="113007" y="243923"/>
                  </a:lnTo>
                  <a:lnTo>
                    <a:pt x="54469" y="222602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278173" y="2386706"/>
              <a:ext cx="123362" cy="192776"/>
            </a:xfrm>
            <a:custGeom>
              <a:avLst/>
              <a:gdLst/>
              <a:ahLst/>
              <a:cxnLst/>
              <a:rect l="0" t="0" r="0" b="0"/>
              <a:pathLst>
                <a:path w="123362" h="192776">
                  <a:moveTo>
                    <a:pt x="123361" y="34848"/>
                  </a:moveTo>
                  <a:lnTo>
                    <a:pt x="112182" y="18080"/>
                  </a:lnTo>
                  <a:lnTo>
                    <a:pt x="97335" y="6729"/>
                  </a:lnTo>
                  <a:lnTo>
                    <a:pt x="88463" y="2064"/>
                  </a:lnTo>
                  <a:lnTo>
                    <a:pt x="66126" y="0"/>
                  </a:lnTo>
                  <a:lnTo>
                    <a:pt x="42941" y="4152"/>
                  </a:lnTo>
                  <a:lnTo>
                    <a:pt x="24837" y="13797"/>
                  </a:lnTo>
                  <a:lnTo>
                    <a:pt x="12113" y="29001"/>
                  </a:lnTo>
                  <a:lnTo>
                    <a:pt x="3727" y="48627"/>
                  </a:lnTo>
                  <a:lnTo>
                    <a:pt x="0" y="72948"/>
                  </a:lnTo>
                  <a:lnTo>
                    <a:pt x="4583" y="96235"/>
                  </a:lnTo>
                  <a:lnTo>
                    <a:pt x="33110" y="156492"/>
                  </a:lnTo>
                  <a:lnTo>
                    <a:pt x="46594" y="175090"/>
                  </a:lnTo>
                  <a:lnTo>
                    <a:pt x="66625" y="184915"/>
                  </a:lnTo>
                  <a:lnTo>
                    <a:pt x="112832" y="1927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422605" y="2158342"/>
              <a:ext cx="126329" cy="431669"/>
            </a:xfrm>
            <a:custGeom>
              <a:avLst/>
              <a:gdLst/>
              <a:ahLst/>
              <a:cxnLst/>
              <a:rect l="0" t="0" r="0" b="0"/>
              <a:pathLst>
                <a:path w="126329" h="431669">
                  <a:moveTo>
                    <a:pt x="21042" y="0"/>
                  </a:moveTo>
                  <a:lnTo>
                    <a:pt x="9590" y="46836"/>
                  </a:lnTo>
                  <a:lnTo>
                    <a:pt x="2831" y="100445"/>
                  </a:lnTo>
                  <a:lnTo>
                    <a:pt x="548" y="160480"/>
                  </a:lnTo>
                  <a:lnTo>
                    <a:pt x="152" y="208856"/>
                  </a:lnTo>
                  <a:lnTo>
                    <a:pt x="35" y="260235"/>
                  </a:lnTo>
                  <a:lnTo>
                    <a:pt x="0" y="306913"/>
                  </a:lnTo>
                  <a:lnTo>
                    <a:pt x="5579" y="361559"/>
                  </a:lnTo>
                  <a:lnTo>
                    <a:pt x="3462" y="411025"/>
                  </a:lnTo>
                  <a:lnTo>
                    <a:pt x="2303" y="416736"/>
                  </a:lnTo>
                  <a:lnTo>
                    <a:pt x="1531" y="415864"/>
                  </a:lnTo>
                  <a:lnTo>
                    <a:pt x="291" y="380843"/>
                  </a:lnTo>
                  <a:lnTo>
                    <a:pt x="6360" y="358776"/>
                  </a:lnTo>
                  <a:lnTo>
                    <a:pt x="22932" y="329742"/>
                  </a:lnTo>
                  <a:lnTo>
                    <a:pt x="29321" y="321603"/>
                  </a:lnTo>
                  <a:lnTo>
                    <a:pt x="35920" y="318517"/>
                  </a:lnTo>
                  <a:lnTo>
                    <a:pt x="42659" y="318799"/>
                  </a:lnTo>
                  <a:lnTo>
                    <a:pt x="57556" y="326522"/>
                  </a:lnTo>
                  <a:lnTo>
                    <a:pt x="92595" y="360076"/>
                  </a:lnTo>
                  <a:lnTo>
                    <a:pt x="112044" y="390178"/>
                  </a:lnTo>
                  <a:lnTo>
                    <a:pt x="126328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583097" y="2432082"/>
              <a:ext cx="129966" cy="202300"/>
            </a:xfrm>
            <a:custGeom>
              <a:avLst/>
              <a:gdLst/>
              <a:ahLst/>
              <a:cxnLst/>
              <a:rect l="0" t="0" r="0" b="0"/>
              <a:pathLst>
                <a:path w="129966" h="202300">
                  <a:moveTo>
                    <a:pt x="7949" y="63171"/>
                  </a:moveTo>
                  <a:lnTo>
                    <a:pt x="25930" y="47530"/>
                  </a:lnTo>
                  <a:lnTo>
                    <a:pt x="42846" y="39452"/>
                  </a:lnTo>
                  <a:lnTo>
                    <a:pt x="45252" y="40340"/>
                  </a:lnTo>
                  <a:lnTo>
                    <a:pt x="10479" y="95885"/>
                  </a:lnTo>
                  <a:lnTo>
                    <a:pt x="3225" y="117485"/>
                  </a:lnTo>
                  <a:lnTo>
                    <a:pt x="0" y="142683"/>
                  </a:lnTo>
                  <a:lnTo>
                    <a:pt x="7926" y="166360"/>
                  </a:lnTo>
                  <a:lnTo>
                    <a:pt x="23147" y="186242"/>
                  </a:lnTo>
                  <a:lnTo>
                    <a:pt x="41610" y="198978"/>
                  </a:lnTo>
                  <a:lnTo>
                    <a:pt x="61514" y="202299"/>
                  </a:lnTo>
                  <a:lnTo>
                    <a:pt x="71735" y="201546"/>
                  </a:lnTo>
                  <a:lnTo>
                    <a:pt x="89331" y="194471"/>
                  </a:lnTo>
                  <a:lnTo>
                    <a:pt x="97299" y="189309"/>
                  </a:lnTo>
                  <a:lnTo>
                    <a:pt x="119691" y="159687"/>
                  </a:lnTo>
                  <a:lnTo>
                    <a:pt x="129965" y="121275"/>
                  </a:lnTo>
                  <a:lnTo>
                    <a:pt x="127420" y="80257"/>
                  </a:lnTo>
                  <a:lnTo>
                    <a:pt x="113668" y="44057"/>
                  </a:lnTo>
                  <a:lnTo>
                    <a:pt x="7112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737306" y="2411026"/>
              <a:ext cx="108602" cy="172387"/>
            </a:xfrm>
            <a:custGeom>
              <a:avLst/>
              <a:gdLst/>
              <a:ahLst/>
              <a:cxnLst/>
              <a:rect l="0" t="0" r="0" b="0"/>
              <a:pathLst>
                <a:path w="108602" h="172387">
                  <a:moveTo>
                    <a:pt x="64310" y="42113"/>
                  </a:moveTo>
                  <a:lnTo>
                    <a:pt x="40264" y="51689"/>
                  </a:lnTo>
                  <a:lnTo>
                    <a:pt x="18841" y="69647"/>
                  </a:lnTo>
                  <a:lnTo>
                    <a:pt x="4717" y="87106"/>
                  </a:lnTo>
                  <a:lnTo>
                    <a:pt x="0" y="109683"/>
                  </a:lnTo>
                  <a:lnTo>
                    <a:pt x="2973" y="134146"/>
                  </a:lnTo>
                  <a:lnTo>
                    <a:pt x="12093" y="156716"/>
                  </a:lnTo>
                  <a:lnTo>
                    <a:pt x="20140" y="164139"/>
                  </a:lnTo>
                  <a:lnTo>
                    <a:pt x="41560" y="172386"/>
                  </a:lnTo>
                  <a:lnTo>
                    <a:pt x="51483" y="172246"/>
                  </a:lnTo>
                  <a:lnTo>
                    <a:pt x="68748" y="165851"/>
                  </a:lnTo>
                  <a:lnTo>
                    <a:pt x="91621" y="149096"/>
                  </a:lnTo>
                  <a:lnTo>
                    <a:pt x="102965" y="129826"/>
                  </a:lnTo>
                  <a:lnTo>
                    <a:pt x="107628" y="118136"/>
                  </a:lnTo>
                  <a:lnTo>
                    <a:pt x="108601" y="73737"/>
                  </a:lnTo>
                  <a:lnTo>
                    <a:pt x="95891" y="34716"/>
                  </a:lnTo>
                  <a:lnTo>
                    <a:pt x="80686" y="18159"/>
                  </a:lnTo>
                  <a:lnTo>
                    <a:pt x="63400" y="8070"/>
                  </a:lnTo>
                  <a:lnTo>
                    <a:pt x="3272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938487" y="2221513"/>
              <a:ext cx="10529" cy="400083"/>
            </a:xfrm>
            <a:custGeom>
              <a:avLst/>
              <a:gdLst/>
              <a:ahLst/>
              <a:cxnLst/>
              <a:rect l="0" t="0" r="0" b="0"/>
              <a:pathLst>
                <a:path w="10529" h="400083">
                  <a:moveTo>
                    <a:pt x="10528" y="0"/>
                  </a:moveTo>
                  <a:lnTo>
                    <a:pt x="3293" y="27556"/>
                  </a:lnTo>
                  <a:lnTo>
                    <a:pt x="650" y="83778"/>
                  </a:lnTo>
                  <a:lnTo>
                    <a:pt x="129" y="140291"/>
                  </a:lnTo>
                  <a:lnTo>
                    <a:pt x="38" y="199235"/>
                  </a:lnTo>
                  <a:lnTo>
                    <a:pt x="12" y="251795"/>
                  </a:lnTo>
                  <a:lnTo>
                    <a:pt x="2" y="312646"/>
                  </a:lnTo>
                  <a:lnTo>
                    <a:pt x="1" y="370420"/>
                  </a:lnTo>
                  <a:lnTo>
                    <a:pt x="0" y="4000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010128" y="2308505"/>
              <a:ext cx="254536" cy="269003"/>
            </a:xfrm>
            <a:custGeom>
              <a:avLst/>
              <a:gdLst/>
              <a:ahLst/>
              <a:cxnLst/>
              <a:rect l="0" t="0" r="0" b="0"/>
              <a:pathLst>
                <a:path w="254536" h="269003">
                  <a:moveTo>
                    <a:pt x="254535" y="39349"/>
                  </a:moveTo>
                  <a:lnTo>
                    <a:pt x="248945" y="22582"/>
                  </a:lnTo>
                  <a:lnTo>
                    <a:pt x="236843" y="11230"/>
                  </a:lnTo>
                  <a:lnTo>
                    <a:pt x="218596" y="3456"/>
                  </a:lnTo>
                  <a:lnTo>
                    <a:pt x="194888" y="0"/>
                  </a:lnTo>
                  <a:lnTo>
                    <a:pt x="171873" y="4703"/>
                  </a:lnTo>
                  <a:lnTo>
                    <a:pt x="128502" y="21197"/>
                  </a:lnTo>
                  <a:lnTo>
                    <a:pt x="113513" y="34791"/>
                  </a:lnTo>
                  <a:lnTo>
                    <a:pt x="107877" y="43330"/>
                  </a:lnTo>
                  <a:lnTo>
                    <a:pt x="99947" y="77704"/>
                  </a:lnTo>
                  <a:lnTo>
                    <a:pt x="104330" y="97730"/>
                  </a:lnTo>
                  <a:lnTo>
                    <a:pt x="108775" y="106346"/>
                  </a:lnTo>
                  <a:lnTo>
                    <a:pt x="123073" y="119039"/>
                  </a:lnTo>
                  <a:lnTo>
                    <a:pt x="181311" y="144236"/>
                  </a:lnTo>
                  <a:lnTo>
                    <a:pt x="200934" y="152646"/>
                  </a:lnTo>
                  <a:lnTo>
                    <a:pt x="217454" y="164183"/>
                  </a:lnTo>
                  <a:lnTo>
                    <a:pt x="229476" y="180229"/>
                  </a:lnTo>
                  <a:lnTo>
                    <a:pt x="234319" y="189421"/>
                  </a:lnTo>
                  <a:lnTo>
                    <a:pt x="235209" y="199059"/>
                  </a:lnTo>
                  <a:lnTo>
                    <a:pt x="229957" y="219126"/>
                  </a:lnTo>
                  <a:lnTo>
                    <a:pt x="216706" y="233504"/>
                  </a:lnTo>
                  <a:lnTo>
                    <a:pt x="186394" y="248175"/>
                  </a:lnTo>
                  <a:lnTo>
                    <a:pt x="134230" y="263613"/>
                  </a:lnTo>
                  <a:lnTo>
                    <a:pt x="71631" y="261116"/>
                  </a:lnTo>
                  <a:lnTo>
                    <a:pt x="16112" y="249358"/>
                  </a:lnTo>
                  <a:lnTo>
                    <a:pt x="0" y="244991"/>
                  </a:lnTo>
                  <a:lnTo>
                    <a:pt x="616" y="245464"/>
                  </a:lnTo>
                  <a:lnTo>
                    <a:pt x="55654" y="264313"/>
                  </a:lnTo>
                  <a:lnTo>
                    <a:pt x="92012" y="269002"/>
                  </a:lnTo>
                  <a:lnTo>
                    <a:pt x="126831" y="264802"/>
                  </a:lnTo>
                  <a:lnTo>
                    <a:pt x="159375" y="250560"/>
                  </a:lnTo>
                  <a:lnTo>
                    <a:pt x="174417" y="234996"/>
                  </a:lnTo>
                  <a:lnTo>
                    <a:pt x="180066" y="225933"/>
                  </a:lnTo>
                  <a:lnTo>
                    <a:pt x="183223" y="200264"/>
                  </a:lnTo>
                  <a:lnTo>
                    <a:pt x="179557" y="171698"/>
                  </a:lnTo>
                  <a:lnTo>
                    <a:pt x="170129" y="147304"/>
                  </a:lnTo>
                  <a:lnTo>
                    <a:pt x="114915" y="89050"/>
                  </a:lnTo>
                  <a:lnTo>
                    <a:pt x="79160" y="53462"/>
                  </a:lnTo>
                  <a:lnTo>
                    <a:pt x="76787" y="46418"/>
                  </a:lnTo>
                  <a:lnTo>
                    <a:pt x="77544" y="39383"/>
                  </a:lnTo>
                  <a:lnTo>
                    <a:pt x="86669" y="21422"/>
                  </a:lnTo>
                  <a:lnTo>
                    <a:pt x="96607" y="77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2621185" y="1674031"/>
            <a:ext cx="3295831" cy="1737203"/>
            <a:chOff x="2621185" y="1674031"/>
            <a:chExt cx="3295831" cy="1737203"/>
          </a:xfrm>
        </p:grpSpPr>
        <p:sp>
          <p:nvSpPr>
            <p:cNvPr id="2" name="Freeform 1"/>
            <p:cNvSpPr/>
            <p:nvPr/>
          </p:nvSpPr>
          <p:spPr>
            <a:xfrm>
              <a:off x="2621185" y="2769478"/>
              <a:ext cx="3295831" cy="94217"/>
            </a:xfrm>
            <a:custGeom>
              <a:avLst/>
              <a:gdLst/>
              <a:ahLst/>
              <a:cxnLst/>
              <a:rect l="0" t="0" r="0" b="0"/>
              <a:pathLst>
                <a:path w="3295831" h="94217">
                  <a:moveTo>
                    <a:pt x="0" y="87218"/>
                  </a:moveTo>
                  <a:lnTo>
                    <a:pt x="53076" y="92822"/>
                  </a:lnTo>
                  <a:lnTo>
                    <a:pt x="112026" y="93986"/>
                  </a:lnTo>
                  <a:lnTo>
                    <a:pt x="168730" y="94216"/>
                  </a:lnTo>
                  <a:lnTo>
                    <a:pt x="224992" y="88672"/>
                  </a:lnTo>
                  <a:lnTo>
                    <a:pt x="279995" y="83548"/>
                  </a:lnTo>
                  <a:lnTo>
                    <a:pt x="342295" y="74808"/>
                  </a:lnTo>
                  <a:lnTo>
                    <a:pt x="402881" y="65092"/>
                  </a:lnTo>
                  <a:lnTo>
                    <a:pt x="457117" y="63162"/>
                  </a:lnTo>
                  <a:lnTo>
                    <a:pt x="512891" y="54376"/>
                  </a:lnTo>
                  <a:lnTo>
                    <a:pt x="568968" y="44495"/>
                  </a:lnTo>
                  <a:lnTo>
                    <a:pt x="625105" y="42196"/>
                  </a:lnTo>
                  <a:lnTo>
                    <a:pt x="681254" y="40572"/>
                  </a:lnTo>
                  <a:lnTo>
                    <a:pt x="740525" y="33319"/>
                  </a:lnTo>
                  <a:lnTo>
                    <a:pt x="802622" y="31540"/>
                  </a:lnTo>
                  <a:lnTo>
                    <a:pt x="859949" y="32358"/>
                  </a:lnTo>
                  <a:lnTo>
                    <a:pt x="919452" y="39452"/>
                  </a:lnTo>
                  <a:lnTo>
                    <a:pt x="981595" y="41200"/>
                  </a:lnTo>
                  <a:lnTo>
                    <a:pt x="1030337" y="41503"/>
                  </a:lnTo>
                  <a:lnTo>
                    <a:pt x="1081823" y="41593"/>
                  </a:lnTo>
                  <a:lnTo>
                    <a:pt x="1139712" y="47208"/>
                  </a:lnTo>
                  <a:lnTo>
                    <a:pt x="1195729" y="50692"/>
                  </a:lnTo>
                  <a:lnTo>
                    <a:pt x="1237852" y="48387"/>
                  </a:lnTo>
                  <a:lnTo>
                    <a:pt x="1282700" y="44633"/>
                  </a:lnTo>
                  <a:lnTo>
                    <a:pt x="1343900" y="43690"/>
                  </a:lnTo>
                  <a:lnTo>
                    <a:pt x="1400919" y="50139"/>
                  </a:lnTo>
                  <a:lnTo>
                    <a:pt x="1449119" y="51561"/>
                  </a:lnTo>
                  <a:lnTo>
                    <a:pt x="1501614" y="51982"/>
                  </a:lnTo>
                  <a:lnTo>
                    <a:pt x="1556163" y="52106"/>
                  </a:lnTo>
                  <a:lnTo>
                    <a:pt x="1600816" y="52136"/>
                  </a:lnTo>
                  <a:lnTo>
                    <a:pt x="1647959" y="52148"/>
                  </a:lnTo>
                  <a:lnTo>
                    <a:pt x="1703770" y="52156"/>
                  </a:lnTo>
                  <a:lnTo>
                    <a:pt x="1766709" y="52158"/>
                  </a:lnTo>
                  <a:lnTo>
                    <a:pt x="1813326" y="52159"/>
                  </a:lnTo>
                  <a:lnTo>
                    <a:pt x="1876250" y="55278"/>
                  </a:lnTo>
                  <a:lnTo>
                    <a:pt x="1933888" y="60492"/>
                  </a:lnTo>
                  <a:lnTo>
                    <a:pt x="1979264" y="61712"/>
                  </a:lnTo>
                  <a:lnTo>
                    <a:pt x="2026727" y="62254"/>
                  </a:lnTo>
                  <a:lnTo>
                    <a:pt x="2077130" y="56970"/>
                  </a:lnTo>
                  <a:lnTo>
                    <a:pt x="2137517" y="53109"/>
                  </a:lnTo>
                  <a:lnTo>
                    <a:pt x="2197954" y="52441"/>
                  </a:lnTo>
                  <a:lnTo>
                    <a:pt x="2250567" y="52242"/>
                  </a:lnTo>
                  <a:lnTo>
                    <a:pt x="2293535" y="52196"/>
                  </a:lnTo>
                  <a:lnTo>
                    <a:pt x="2339929" y="52175"/>
                  </a:lnTo>
                  <a:lnTo>
                    <a:pt x="2402727" y="49044"/>
                  </a:lnTo>
                  <a:lnTo>
                    <a:pt x="2460329" y="43827"/>
                  </a:lnTo>
                  <a:lnTo>
                    <a:pt x="2505696" y="42607"/>
                  </a:lnTo>
                  <a:lnTo>
                    <a:pt x="2553155" y="42064"/>
                  </a:lnTo>
                  <a:lnTo>
                    <a:pt x="2601545" y="41823"/>
                  </a:lnTo>
                  <a:lnTo>
                    <a:pt x="2650347" y="41716"/>
                  </a:lnTo>
                  <a:lnTo>
                    <a:pt x="2699333" y="41669"/>
                  </a:lnTo>
                  <a:lnTo>
                    <a:pt x="2745281" y="38528"/>
                  </a:lnTo>
                  <a:lnTo>
                    <a:pt x="2804371" y="33302"/>
                  </a:lnTo>
                  <a:lnTo>
                    <a:pt x="2857754" y="31754"/>
                  </a:lnTo>
                  <a:lnTo>
                    <a:pt x="2911786" y="28176"/>
                  </a:lnTo>
                  <a:lnTo>
                    <a:pt x="2963671" y="19706"/>
                  </a:lnTo>
                  <a:lnTo>
                    <a:pt x="3023497" y="12907"/>
                  </a:lnTo>
                  <a:lnTo>
                    <a:pt x="3082558" y="7773"/>
                  </a:lnTo>
                  <a:lnTo>
                    <a:pt x="3133983" y="1963"/>
                  </a:lnTo>
                  <a:lnTo>
                    <a:pt x="3193281" y="0"/>
                  </a:lnTo>
                  <a:lnTo>
                    <a:pt x="3255809" y="7913"/>
                  </a:lnTo>
                  <a:lnTo>
                    <a:pt x="3278044" y="10267"/>
                  </a:lnTo>
                  <a:lnTo>
                    <a:pt x="3283973" y="12533"/>
                  </a:lnTo>
                  <a:lnTo>
                    <a:pt x="3295830" y="205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066062" y="2000414"/>
              <a:ext cx="103016" cy="1410820"/>
            </a:xfrm>
            <a:custGeom>
              <a:avLst/>
              <a:gdLst/>
              <a:ahLst/>
              <a:cxnLst/>
              <a:rect l="0" t="0" r="0" b="0"/>
              <a:pathLst>
                <a:path w="103016" h="1410820">
                  <a:moveTo>
                    <a:pt x="29316" y="0"/>
                  </a:moveTo>
                  <a:lnTo>
                    <a:pt x="14662" y="55141"/>
                  </a:lnTo>
                  <a:lnTo>
                    <a:pt x="9524" y="112104"/>
                  </a:lnTo>
                  <a:lnTo>
                    <a:pt x="5389" y="168417"/>
                  </a:lnTo>
                  <a:lnTo>
                    <a:pt x="0" y="219917"/>
                  </a:lnTo>
                  <a:lnTo>
                    <a:pt x="1523" y="277680"/>
                  </a:lnTo>
                  <a:lnTo>
                    <a:pt x="6928" y="339120"/>
                  </a:lnTo>
                  <a:lnTo>
                    <a:pt x="13454" y="398918"/>
                  </a:lnTo>
                  <a:lnTo>
                    <a:pt x="17207" y="451730"/>
                  </a:lnTo>
                  <a:lnTo>
                    <a:pt x="25711" y="511497"/>
                  </a:lnTo>
                  <a:lnTo>
                    <a:pt x="31723" y="571483"/>
                  </a:lnTo>
                  <a:lnTo>
                    <a:pt x="38240" y="633721"/>
                  </a:lnTo>
                  <a:lnTo>
                    <a:pt x="40697" y="691075"/>
                  </a:lnTo>
                  <a:lnTo>
                    <a:pt x="48115" y="747465"/>
                  </a:lnTo>
                  <a:lnTo>
                    <a:pt x="55516" y="803664"/>
                  </a:lnTo>
                  <a:lnTo>
                    <a:pt x="52269" y="831746"/>
                  </a:lnTo>
                  <a:lnTo>
                    <a:pt x="46536" y="858655"/>
                  </a:lnTo>
                  <a:lnTo>
                    <a:pt x="49637" y="920952"/>
                  </a:lnTo>
                  <a:lnTo>
                    <a:pt x="57463" y="975930"/>
                  </a:lnTo>
                  <a:lnTo>
                    <a:pt x="63342" y="1028730"/>
                  </a:lnTo>
                  <a:lnTo>
                    <a:pt x="69833" y="1078891"/>
                  </a:lnTo>
                  <a:lnTo>
                    <a:pt x="76546" y="1131146"/>
                  </a:lnTo>
                  <a:lnTo>
                    <a:pt x="80355" y="1185493"/>
                  </a:lnTo>
                  <a:lnTo>
                    <a:pt x="88877" y="1240618"/>
                  </a:lnTo>
                  <a:lnTo>
                    <a:pt x="91774" y="1295354"/>
                  </a:lnTo>
                  <a:lnTo>
                    <a:pt x="92346" y="1351226"/>
                  </a:lnTo>
                  <a:lnTo>
                    <a:pt x="103015" y="14108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590446" y="1674031"/>
              <a:ext cx="42093" cy="1179192"/>
            </a:xfrm>
            <a:custGeom>
              <a:avLst/>
              <a:gdLst/>
              <a:ahLst/>
              <a:cxnLst/>
              <a:rect l="0" t="0" r="0" b="0"/>
              <a:pathLst>
                <a:path w="42093" h="1179192">
                  <a:moveTo>
                    <a:pt x="21036" y="0"/>
                  </a:moveTo>
                  <a:lnTo>
                    <a:pt x="17916" y="42691"/>
                  </a:lnTo>
                  <a:lnTo>
                    <a:pt x="4247" y="104407"/>
                  </a:lnTo>
                  <a:lnTo>
                    <a:pt x="1243" y="152728"/>
                  </a:lnTo>
                  <a:lnTo>
                    <a:pt x="353" y="204090"/>
                  </a:lnTo>
                  <a:lnTo>
                    <a:pt x="90" y="255183"/>
                  </a:lnTo>
                  <a:lnTo>
                    <a:pt x="0" y="318081"/>
                  </a:lnTo>
                  <a:lnTo>
                    <a:pt x="5572" y="375306"/>
                  </a:lnTo>
                  <a:lnTo>
                    <a:pt x="9532" y="436046"/>
                  </a:lnTo>
                  <a:lnTo>
                    <a:pt x="10315" y="497437"/>
                  </a:lnTo>
                  <a:lnTo>
                    <a:pt x="10450" y="548251"/>
                  </a:lnTo>
                  <a:lnTo>
                    <a:pt x="10490" y="600352"/>
                  </a:lnTo>
                  <a:lnTo>
                    <a:pt x="10502" y="652834"/>
                  </a:lnTo>
                  <a:lnTo>
                    <a:pt x="10506" y="702309"/>
                  </a:lnTo>
                  <a:lnTo>
                    <a:pt x="10507" y="749724"/>
                  </a:lnTo>
                  <a:lnTo>
                    <a:pt x="10507" y="812559"/>
                  </a:lnTo>
                  <a:lnTo>
                    <a:pt x="10507" y="861419"/>
                  </a:lnTo>
                  <a:lnTo>
                    <a:pt x="10507" y="921926"/>
                  </a:lnTo>
                  <a:lnTo>
                    <a:pt x="10507" y="978938"/>
                  </a:lnTo>
                  <a:lnTo>
                    <a:pt x="10507" y="1035260"/>
                  </a:lnTo>
                  <a:lnTo>
                    <a:pt x="11677" y="1090276"/>
                  </a:lnTo>
                  <a:lnTo>
                    <a:pt x="25161" y="1146989"/>
                  </a:lnTo>
                  <a:lnTo>
                    <a:pt x="42092" y="11791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1768787" y="2508448"/>
            <a:ext cx="1042322" cy="439532"/>
            <a:chOff x="1768787" y="2508448"/>
            <a:chExt cx="1042322" cy="439532"/>
          </a:xfrm>
        </p:grpSpPr>
        <p:sp>
          <p:nvSpPr>
            <p:cNvPr id="6" name="Freeform 5"/>
            <p:cNvSpPr/>
            <p:nvPr/>
          </p:nvSpPr>
          <p:spPr>
            <a:xfrm>
              <a:off x="1768787" y="2928644"/>
              <a:ext cx="96057" cy="19336"/>
            </a:xfrm>
            <a:custGeom>
              <a:avLst/>
              <a:gdLst/>
              <a:ahLst/>
              <a:cxnLst/>
              <a:rect l="0" t="0" r="0" b="0"/>
              <a:pathLst>
                <a:path w="96057" h="19336">
                  <a:moveTo>
                    <a:pt x="96056" y="0"/>
                  </a:moveTo>
                  <a:lnTo>
                    <a:pt x="50312" y="9540"/>
                  </a:lnTo>
                  <a:lnTo>
                    <a:pt x="0" y="193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666808" y="2568953"/>
              <a:ext cx="13233" cy="170852"/>
            </a:xfrm>
            <a:custGeom>
              <a:avLst/>
              <a:gdLst/>
              <a:ahLst/>
              <a:cxnLst/>
              <a:rect l="0" t="0" r="0" b="0"/>
              <a:pathLst>
                <a:path w="13233" h="170852">
                  <a:moveTo>
                    <a:pt x="7430" y="0"/>
                  </a:moveTo>
                  <a:lnTo>
                    <a:pt x="194" y="27556"/>
                  </a:lnTo>
                  <a:lnTo>
                    <a:pt x="671" y="80659"/>
                  </a:lnTo>
                  <a:lnTo>
                    <a:pt x="7710" y="143636"/>
                  </a:lnTo>
                  <a:lnTo>
                    <a:pt x="13232" y="170851"/>
                  </a:lnTo>
                  <a:lnTo>
                    <a:pt x="12468" y="170052"/>
                  </a:lnTo>
                  <a:lnTo>
                    <a:pt x="0" y="1344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655013" y="2508448"/>
              <a:ext cx="156096" cy="228962"/>
            </a:xfrm>
            <a:custGeom>
              <a:avLst/>
              <a:gdLst/>
              <a:ahLst/>
              <a:cxnLst/>
              <a:rect l="0" t="0" r="0" b="0"/>
              <a:pathLst>
                <a:path w="156096" h="228962">
                  <a:moveTo>
                    <a:pt x="0" y="97535"/>
                  </a:moveTo>
                  <a:lnTo>
                    <a:pt x="1549" y="73835"/>
                  </a:lnTo>
                  <a:lnTo>
                    <a:pt x="12874" y="29473"/>
                  </a:lnTo>
                  <a:lnTo>
                    <a:pt x="28522" y="3087"/>
                  </a:lnTo>
                  <a:lnTo>
                    <a:pt x="34781" y="0"/>
                  </a:lnTo>
                  <a:lnTo>
                    <a:pt x="41294" y="281"/>
                  </a:lnTo>
                  <a:lnTo>
                    <a:pt x="54770" y="6832"/>
                  </a:lnTo>
                  <a:lnTo>
                    <a:pt x="89474" y="36727"/>
                  </a:lnTo>
                  <a:lnTo>
                    <a:pt x="104900" y="62818"/>
                  </a:lnTo>
                  <a:lnTo>
                    <a:pt x="124238" y="124905"/>
                  </a:lnTo>
                  <a:lnTo>
                    <a:pt x="142022" y="185622"/>
                  </a:lnTo>
                  <a:lnTo>
                    <a:pt x="156095" y="2289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1768787" y="2495253"/>
            <a:ext cx="1000208" cy="448264"/>
            <a:chOff x="1768787" y="2495253"/>
            <a:chExt cx="1000208" cy="448264"/>
          </a:xfrm>
        </p:grpSpPr>
        <p:sp>
          <p:nvSpPr>
            <p:cNvPr id="10" name="Freeform 9"/>
            <p:cNvSpPr/>
            <p:nvPr/>
          </p:nvSpPr>
          <p:spPr>
            <a:xfrm>
              <a:off x="1863544" y="2837011"/>
              <a:ext cx="905451" cy="106506"/>
            </a:xfrm>
            <a:custGeom>
              <a:avLst/>
              <a:gdLst/>
              <a:ahLst/>
              <a:cxnLst/>
              <a:rect l="0" t="0" r="0" b="0"/>
              <a:pathLst>
                <a:path w="905451" h="106506">
                  <a:moveTo>
                    <a:pt x="0" y="100439"/>
                  </a:moveTo>
                  <a:lnTo>
                    <a:pt x="34791" y="106505"/>
                  </a:lnTo>
                  <a:lnTo>
                    <a:pt x="93656" y="101984"/>
                  </a:lnTo>
                  <a:lnTo>
                    <a:pt x="145101" y="95155"/>
                  </a:lnTo>
                  <a:lnTo>
                    <a:pt x="204700" y="83711"/>
                  </a:lnTo>
                  <a:lnTo>
                    <a:pt x="259626" y="77118"/>
                  </a:lnTo>
                  <a:lnTo>
                    <a:pt x="315796" y="64897"/>
                  </a:lnTo>
                  <a:lnTo>
                    <a:pt x="375981" y="51218"/>
                  </a:lnTo>
                  <a:lnTo>
                    <a:pt x="425827" y="41922"/>
                  </a:lnTo>
                  <a:lnTo>
                    <a:pt x="488832" y="35068"/>
                  </a:lnTo>
                  <a:lnTo>
                    <a:pt x="546945" y="28385"/>
                  </a:lnTo>
                  <a:lnTo>
                    <a:pt x="608674" y="21638"/>
                  </a:lnTo>
                  <a:lnTo>
                    <a:pt x="662059" y="12230"/>
                  </a:lnTo>
                  <a:lnTo>
                    <a:pt x="713102" y="7623"/>
                  </a:lnTo>
                  <a:lnTo>
                    <a:pt x="774345" y="0"/>
                  </a:lnTo>
                  <a:lnTo>
                    <a:pt x="831503" y="4214"/>
                  </a:lnTo>
                  <a:lnTo>
                    <a:pt x="870672" y="5248"/>
                  </a:lnTo>
                  <a:lnTo>
                    <a:pt x="905450" y="56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768787" y="2495253"/>
              <a:ext cx="114225" cy="410613"/>
            </a:xfrm>
            <a:custGeom>
              <a:avLst/>
              <a:gdLst/>
              <a:ahLst/>
              <a:cxnLst/>
              <a:rect l="0" t="0" r="0" b="0"/>
              <a:pathLst>
                <a:path w="114225" h="410613">
                  <a:moveTo>
                    <a:pt x="42114" y="0"/>
                  </a:moveTo>
                  <a:lnTo>
                    <a:pt x="67308" y="61111"/>
                  </a:lnTo>
                  <a:lnTo>
                    <a:pt x="87358" y="121132"/>
                  </a:lnTo>
                  <a:lnTo>
                    <a:pt x="107766" y="175833"/>
                  </a:lnTo>
                  <a:lnTo>
                    <a:pt x="114224" y="231698"/>
                  </a:lnTo>
                  <a:lnTo>
                    <a:pt x="109910" y="287793"/>
                  </a:lnTo>
                  <a:lnTo>
                    <a:pt x="95477" y="329898"/>
                  </a:lnTo>
                  <a:lnTo>
                    <a:pt x="79869" y="351732"/>
                  </a:lnTo>
                  <a:lnTo>
                    <a:pt x="23794" y="396416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010943" y="2565210"/>
              <a:ext cx="140744" cy="196956"/>
            </a:xfrm>
            <a:custGeom>
              <a:avLst/>
              <a:gdLst/>
              <a:ahLst/>
              <a:cxnLst/>
              <a:rect l="0" t="0" r="0" b="0"/>
              <a:pathLst>
                <a:path w="140744" h="196956">
                  <a:moveTo>
                    <a:pt x="21057" y="35328"/>
                  </a:moveTo>
                  <a:lnTo>
                    <a:pt x="12723" y="89473"/>
                  </a:lnTo>
                  <a:lnTo>
                    <a:pt x="5373" y="144420"/>
                  </a:lnTo>
                  <a:lnTo>
                    <a:pt x="8627" y="169211"/>
                  </a:lnTo>
                  <a:lnTo>
                    <a:pt x="12770" y="180736"/>
                  </a:lnTo>
                  <a:lnTo>
                    <a:pt x="20212" y="188419"/>
                  </a:lnTo>
                  <a:lnTo>
                    <a:pt x="40958" y="196955"/>
                  </a:lnTo>
                  <a:lnTo>
                    <a:pt x="78946" y="196172"/>
                  </a:lnTo>
                  <a:lnTo>
                    <a:pt x="99818" y="188313"/>
                  </a:lnTo>
                  <a:lnTo>
                    <a:pt x="108659" y="182942"/>
                  </a:lnTo>
                  <a:lnTo>
                    <a:pt x="121602" y="167615"/>
                  </a:lnTo>
                  <a:lnTo>
                    <a:pt x="139443" y="129179"/>
                  </a:lnTo>
                  <a:lnTo>
                    <a:pt x="140743" y="108626"/>
                  </a:lnTo>
                  <a:lnTo>
                    <a:pt x="132046" y="66834"/>
                  </a:lnTo>
                  <a:lnTo>
                    <a:pt x="116853" y="35305"/>
                  </a:lnTo>
                  <a:lnTo>
                    <a:pt x="101068" y="20500"/>
                  </a:lnTo>
                  <a:lnTo>
                    <a:pt x="62338" y="1464"/>
                  </a:lnTo>
                  <a:lnTo>
                    <a:pt x="41743" y="0"/>
                  </a:lnTo>
                  <a:lnTo>
                    <a:pt x="23232" y="3249"/>
                  </a:lnTo>
                  <a:lnTo>
                    <a:pt x="0" y="142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2183541" y="2479304"/>
            <a:ext cx="301185" cy="331805"/>
            <a:chOff x="2183541" y="2479304"/>
            <a:chExt cx="301185" cy="331805"/>
          </a:xfrm>
        </p:grpSpPr>
        <p:sp>
          <p:nvSpPr>
            <p:cNvPr id="14" name="Freeform 13"/>
            <p:cNvSpPr/>
            <p:nvPr/>
          </p:nvSpPr>
          <p:spPr>
            <a:xfrm>
              <a:off x="2183541" y="2521432"/>
              <a:ext cx="164314" cy="289677"/>
            </a:xfrm>
            <a:custGeom>
              <a:avLst/>
              <a:gdLst/>
              <a:ahLst/>
              <a:cxnLst/>
              <a:rect l="0" t="0" r="0" b="0"/>
              <a:pathLst>
                <a:path w="164314" h="289677">
                  <a:moveTo>
                    <a:pt x="6386" y="110692"/>
                  </a:moveTo>
                  <a:lnTo>
                    <a:pt x="320" y="144314"/>
                  </a:lnTo>
                  <a:lnTo>
                    <a:pt x="2910" y="169309"/>
                  </a:lnTo>
                  <a:lnTo>
                    <a:pt x="7578" y="179016"/>
                  </a:lnTo>
                  <a:lnTo>
                    <a:pt x="22124" y="192921"/>
                  </a:lnTo>
                  <a:lnTo>
                    <a:pt x="30916" y="194757"/>
                  </a:lnTo>
                  <a:lnTo>
                    <a:pt x="50043" y="190558"/>
                  </a:lnTo>
                  <a:lnTo>
                    <a:pt x="67123" y="177773"/>
                  </a:lnTo>
                  <a:lnTo>
                    <a:pt x="81344" y="160393"/>
                  </a:lnTo>
                  <a:lnTo>
                    <a:pt x="103893" y="104716"/>
                  </a:lnTo>
                  <a:lnTo>
                    <a:pt x="105095" y="81130"/>
                  </a:lnTo>
                  <a:lnTo>
                    <a:pt x="93258" y="26730"/>
                  </a:lnTo>
                  <a:lnTo>
                    <a:pt x="86720" y="5525"/>
                  </a:lnTo>
                  <a:lnTo>
                    <a:pt x="82168" y="807"/>
                  </a:lnTo>
                  <a:lnTo>
                    <a:pt x="76795" y="0"/>
                  </a:lnTo>
                  <a:lnTo>
                    <a:pt x="64585" y="5344"/>
                  </a:lnTo>
                  <a:lnTo>
                    <a:pt x="44557" y="22676"/>
                  </a:lnTo>
                  <a:lnTo>
                    <a:pt x="9839" y="69465"/>
                  </a:lnTo>
                  <a:lnTo>
                    <a:pt x="2071" y="93149"/>
                  </a:lnTo>
                  <a:lnTo>
                    <a:pt x="0" y="106015"/>
                  </a:lnTo>
                  <a:lnTo>
                    <a:pt x="3938" y="126551"/>
                  </a:lnTo>
                  <a:lnTo>
                    <a:pt x="19309" y="151266"/>
                  </a:lnTo>
                  <a:lnTo>
                    <a:pt x="33186" y="164990"/>
                  </a:lnTo>
                  <a:lnTo>
                    <a:pt x="51053" y="174989"/>
                  </a:lnTo>
                  <a:lnTo>
                    <a:pt x="59560" y="175783"/>
                  </a:lnTo>
                  <a:lnTo>
                    <a:pt x="75253" y="170427"/>
                  </a:lnTo>
                  <a:lnTo>
                    <a:pt x="86906" y="157128"/>
                  </a:lnTo>
                  <a:lnTo>
                    <a:pt x="94815" y="138349"/>
                  </a:lnTo>
                  <a:lnTo>
                    <a:pt x="98098" y="102639"/>
                  </a:lnTo>
                  <a:lnTo>
                    <a:pt x="86529" y="44229"/>
                  </a:lnTo>
                  <a:lnTo>
                    <a:pt x="89060" y="45326"/>
                  </a:lnTo>
                  <a:lnTo>
                    <a:pt x="93088" y="49567"/>
                  </a:lnTo>
                  <a:lnTo>
                    <a:pt x="111535" y="102744"/>
                  </a:lnTo>
                  <a:lnTo>
                    <a:pt x="120093" y="156825"/>
                  </a:lnTo>
                  <a:lnTo>
                    <a:pt x="137425" y="211398"/>
                  </a:lnTo>
                  <a:lnTo>
                    <a:pt x="156989" y="268016"/>
                  </a:lnTo>
                  <a:lnTo>
                    <a:pt x="164313" y="2896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389969" y="2479304"/>
              <a:ext cx="94757" cy="261211"/>
            </a:xfrm>
            <a:custGeom>
              <a:avLst/>
              <a:gdLst/>
              <a:ahLst/>
              <a:cxnLst/>
              <a:rect l="0" t="0" r="0" b="0"/>
              <a:pathLst>
                <a:path w="94757" h="261211">
                  <a:moveTo>
                    <a:pt x="0" y="15949"/>
                  </a:moveTo>
                  <a:lnTo>
                    <a:pt x="8333" y="53428"/>
                  </a:lnTo>
                  <a:lnTo>
                    <a:pt x="15684" y="104851"/>
                  </a:lnTo>
                  <a:lnTo>
                    <a:pt x="27231" y="160069"/>
                  </a:lnTo>
                  <a:lnTo>
                    <a:pt x="33845" y="212917"/>
                  </a:lnTo>
                  <a:lnTo>
                    <a:pt x="46069" y="257498"/>
                  </a:lnTo>
                  <a:lnTo>
                    <a:pt x="45921" y="261210"/>
                  </a:lnTo>
                  <a:lnTo>
                    <a:pt x="43482" y="260175"/>
                  </a:lnTo>
                  <a:lnTo>
                    <a:pt x="35703" y="249666"/>
                  </a:lnTo>
                  <a:lnTo>
                    <a:pt x="17627" y="198762"/>
                  </a:lnTo>
                  <a:lnTo>
                    <a:pt x="4695" y="145171"/>
                  </a:lnTo>
                  <a:lnTo>
                    <a:pt x="4046" y="89524"/>
                  </a:lnTo>
                  <a:lnTo>
                    <a:pt x="9248" y="33472"/>
                  </a:lnTo>
                  <a:lnTo>
                    <a:pt x="16198" y="11649"/>
                  </a:lnTo>
                  <a:lnTo>
                    <a:pt x="21327" y="2554"/>
                  </a:lnTo>
                  <a:lnTo>
                    <a:pt x="27086" y="0"/>
                  </a:lnTo>
                  <a:lnTo>
                    <a:pt x="33265" y="1807"/>
                  </a:lnTo>
                  <a:lnTo>
                    <a:pt x="39724" y="6521"/>
                  </a:lnTo>
                  <a:lnTo>
                    <a:pt x="50020" y="21118"/>
                  </a:lnTo>
                  <a:lnTo>
                    <a:pt x="57326" y="41643"/>
                  </a:lnTo>
                  <a:lnTo>
                    <a:pt x="65136" y="102480"/>
                  </a:lnTo>
                  <a:lnTo>
                    <a:pt x="77597" y="165233"/>
                  </a:lnTo>
                  <a:lnTo>
                    <a:pt x="90153" y="220349"/>
                  </a:lnTo>
                  <a:lnTo>
                    <a:pt x="94756" y="2581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3383941" y="2189927"/>
            <a:ext cx="3606982" cy="673825"/>
            <a:chOff x="3383941" y="2189927"/>
            <a:chExt cx="3606982" cy="673825"/>
          </a:xfrm>
        </p:grpSpPr>
        <p:sp>
          <p:nvSpPr>
            <p:cNvPr id="17" name="Freeform 16"/>
            <p:cNvSpPr/>
            <p:nvPr/>
          </p:nvSpPr>
          <p:spPr>
            <a:xfrm>
              <a:off x="3383941" y="2316269"/>
              <a:ext cx="140283" cy="463255"/>
            </a:xfrm>
            <a:custGeom>
              <a:avLst/>
              <a:gdLst/>
              <a:ahLst/>
              <a:cxnLst/>
              <a:rect l="0" t="0" r="0" b="0"/>
              <a:pathLst>
                <a:path w="140283" h="463255">
                  <a:moveTo>
                    <a:pt x="100991" y="0"/>
                  </a:moveTo>
                  <a:lnTo>
                    <a:pt x="48286" y="37086"/>
                  </a:lnTo>
                  <a:lnTo>
                    <a:pt x="17444" y="77906"/>
                  </a:lnTo>
                  <a:lnTo>
                    <a:pt x="5368" y="103645"/>
                  </a:lnTo>
                  <a:lnTo>
                    <a:pt x="0" y="130682"/>
                  </a:lnTo>
                  <a:lnTo>
                    <a:pt x="3854" y="155177"/>
                  </a:lnTo>
                  <a:lnTo>
                    <a:pt x="19177" y="185579"/>
                  </a:lnTo>
                  <a:lnTo>
                    <a:pt x="66037" y="238416"/>
                  </a:lnTo>
                  <a:lnTo>
                    <a:pt x="117088" y="277264"/>
                  </a:lnTo>
                  <a:lnTo>
                    <a:pt x="133577" y="306370"/>
                  </a:lnTo>
                  <a:lnTo>
                    <a:pt x="140282" y="348400"/>
                  </a:lnTo>
                  <a:lnTo>
                    <a:pt x="136680" y="392308"/>
                  </a:lnTo>
                  <a:lnTo>
                    <a:pt x="128161" y="414565"/>
                  </a:lnTo>
                  <a:lnTo>
                    <a:pt x="118916" y="432256"/>
                  </a:lnTo>
                  <a:lnTo>
                    <a:pt x="111520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611274" y="2368394"/>
              <a:ext cx="209215" cy="274260"/>
            </a:xfrm>
            <a:custGeom>
              <a:avLst/>
              <a:gdLst/>
              <a:ahLst/>
              <a:cxnLst/>
              <a:rect l="0" t="0" r="0" b="0"/>
              <a:pathLst>
                <a:path w="209215" h="274260">
                  <a:moveTo>
                    <a:pt x="0" y="200559"/>
                  </a:moveTo>
                  <a:lnTo>
                    <a:pt x="16768" y="194970"/>
                  </a:lnTo>
                  <a:lnTo>
                    <a:pt x="31239" y="182867"/>
                  </a:lnTo>
                  <a:lnTo>
                    <a:pt x="90336" y="129350"/>
                  </a:lnTo>
                  <a:lnTo>
                    <a:pt x="153149" y="84964"/>
                  </a:lnTo>
                  <a:lnTo>
                    <a:pt x="199622" y="39531"/>
                  </a:lnTo>
                  <a:lnTo>
                    <a:pt x="206781" y="30036"/>
                  </a:lnTo>
                  <a:lnTo>
                    <a:pt x="209214" y="21366"/>
                  </a:lnTo>
                  <a:lnTo>
                    <a:pt x="208496" y="13247"/>
                  </a:lnTo>
                  <a:lnTo>
                    <a:pt x="205678" y="5494"/>
                  </a:lnTo>
                  <a:lnTo>
                    <a:pt x="200290" y="1496"/>
                  </a:lnTo>
                  <a:lnTo>
                    <a:pt x="193188" y="0"/>
                  </a:lnTo>
                  <a:lnTo>
                    <a:pt x="184944" y="172"/>
                  </a:lnTo>
                  <a:lnTo>
                    <a:pt x="156574" y="11594"/>
                  </a:lnTo>
                  <a:lnTo>
                    <a:pt x="116716" y="44819"/>
                  </a:lnTo>
                  <a:lnTo>
                    <a:pt x="77790" y="95562"/>
                  </a:lnTo>
                  <a:lnTo>
                    <a:pt x="69669" y="119579"/>
                  </a:lnTo>
                  <a:lnTo>
                    <a:pt x="64455" y="173125"/>
                  </a:lnTo>
                  <a:lnTo>
                    <a:pt x="69141" y="209198"/>
                  </a:lnTo>
                  <a:lnTo>
                    <a:pt x="92885" y="252028"/>
                  </a:lnTo>
                  <a:lnTo>
                    <a:pt x="105285" y="2742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951479" y="2484725"/>
              <a:ext cx="7237" cy="126343"/>
            </a:xfrm>
            <a:custGeom>
              <a:avLst/>
              <a:gdLst/>
              <a:ahLst/>
              <a:cxnLst/>
              <a:rect l="0" t="0" r="0" b="0"/>
              <a:pathLst>
                <a:path w="7237" h="126343">
                  <a:moveTo>
                    <a:pt x="7236" y="126342"/>
                  </a:moveTo>
                  <a:lnTo>
                    <a:pt x="0" y="97616"/>
                  </a:lnTo>
                  <a:lnTo>
                    <a:pt x="477" y="37350"/>
                  </a:lnTo>
                  <a:lnTo>
                    <a:pt x="723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095585" y="2411026"/>
              <a:ext cx="31587" cy="168456"/>
            </a:xfrm>
            <a:custGeom>
              <a:avLst/>
              <a:gdLst/>
              <a:ahLst/>
              <a:cxnLst/>
              <a:rect l="0" t="0" r="0" b="0"/>
              <a:pathLst>
                <a:path w="31587" h="168456">
                  <a:moveTo>
                    <a:pt x="0" y="0"/>
                  </a:moveTo>
                  <a:lnTo>
                    <a:pt x="11453" y="48930"/>
                  </a:lnTo>
                  <a:lnTo>
                    <a:pt x="24749" y="102471"/>
                  </a:lnTo>
                  <a:lnTo>
                    <a:pt x="30686" y="156531"/>
                  </a:lnTo>
                  <a:lnTo>
                    <a:pt x="31586" y="1684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221927" y="2253098"/>
              <a:ext cx="73700" cy="452726"/>
            </a:xfrm>
            <a:custGeom>
              <a:avLst/>
              <a:gdLst/>
              <a:ahLst/>
              <a:cxnLst/>
              <a:rect l="0" t="0" r="0" b="0"/>
              <a:pathLst>
                <a:path w="73700" h="452726">
                  <a:moveTo>
                    <a:pt x="0" y="0"/>
                  </a:moveTo>
                  <a:lnTo>
                    <a:pt x="5589" y="58617"/>
                  </a:lnTo>
                  <a:lnTo>
                    <a:pt x="9065" y="110175"/>
                  </a:lnTo>
                  <a:lnTo>
                    <a:pt x="17475" y="168772"/>
                  </a:lnTo>
                  <a:lnTo>
                    <a:pt x="21166" y="220802"/>
                  </a:lnTo>
                  <a:lnTo>
                    <a:pt x="32300" y="280962"/>
                  </a:lnTo>
                  <a:lnTo>
                    <a:pt x="42326" y="335932"/>
                  </a:lnTo>
                  <a:lnTo>
                    <a:pt x="52705" y="386144"/>
                  </a:lnTo>
                  <a:lnTo>
                    <a:pt x="63190" y="424419"/>
                  </a:lnTo>
                  <a:lnTo>
                    <a:pt x="73699" y="45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190342" y="2411026"/>
              <a:ext cx="115814" cy="31586"/>
            </a:xfrm>
            <a:custGeom>
              <a:avLst/>
              <a:gdLst/>
              <a:ahLst/>
              <a:cxnLst/>
              <a:rect l="0" t="0" r="0" b="0"/>
              <a:pathLst>
                <a:path w="115814" h="31586">
                  <a:moveTo>
                    <a:pt x="0" y="31585"/>
                  </a:moveTo>
                  <a:lnTo>
                    <a:pt x="58616" y="16931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900483" y="2321103"/>
              <a:ext cx="247746" cy="330814"/>
            </a:xfrm>
            <a:custGeom>
              <a:avLst/>
              <a:gdLst/>
              <a:ahLst/>
              <a:cxnLst/>
              <a:rect l="0" t="0" r="0" b="0"/>
              <a:pathLst>
                <a:path w="247746" h="330814">
                  <a:moveTo>
                    <a:pt x="5589" y="100451"/>
                  </a:moveTo>
                  <a:lnTo>
                    <a:pt x="0" y="117219"/>
                  </a:lnTo>
                  <a:lnTo>
                    <a:pt x="375" y="134809"/>
                  </a:lnTo>
                  <a:lnTo>
                    <a:pt x="6073" y="192280"/>
                  </a:lnTo>
                  <a:lnTo>
                    <a:pt x="14564" y="253054"/>
                  </a:lnTo>
                  <a:lnTo>
                    <a:pt x="27366" y="313439"/>
                  </a:lnTo>
                  <a:lnTo>
                    <a:pt x="30635" y="326671"/>
                  </a:lnTo>
                  <a:lnTo>
                    <a:pt x="32815" y="330813"/>
                  </a:lnTo>
                  <a:lnTo>
                    <a:pt x="34268" y="328895"/>
                  </a:lnTo>
                  <a:lnTo>
                    <a:pt x="36792" y="278583"/>
                  </a:lnTo>
                  <a:lnTo>
                    <a:pt x="37061" y="231480"/>
                  </a:lnTo>
                  <a:lnTo>
                    <a:pt x="37141" y="181648"/>
                  </a:lnTo>
                  <a:lnTo>
                    <a:pt x="37168" y="122296"/>
                  </a:lnTo>
                  <a:lnTo>
                    <a:pt x="39511" y="94952"/>
                  </a:lnTo>
                  <a:lnTo>
                    <a:pt x="66483" y="37942"/>
                  </a:lnTo>
                  <a:lnTo>
                    <a:pt x="92262" y="11480"/>
                  </a:lnTo>
                  <a:lnTo>
                    <a:pt x="115081" y="2417"/>
                  </a:lnTo>
                  <a:lnTo>
                    <a:pt x="127716" y="0"/>
                  </a:lnTo>
                  <a:lnTo>
                    <a:pt x="147995" y="3553"/>
                  </a:lnTo>
                  <a:lnTo>
                    <a:pt x="164807" y="14102"/>
                  </a:lnTo>
                  <a:lnTo>
                    <a:pt x="208945" y="69603"/>
                  </a:lnTo>
                  <a:lnTo>
                    <a:pt x="227800" y="101839"/>
                  </a:lnTo>
                  <a:lnTo>
                    <a:pt x="241566" y="162187"/>
                  </a:lnTo>
                  <a:lnTo>
                    <a:pt x="246524" y="213858"/>
                  </a:lnTo>
                  <a:lnTo>
                    <a:pt x="247504" y="262886"/>
                  </a:lnTo>
                  <a:lnTo>
                    <a:pt x="247745" y="2899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695502" y="2653181"/>
              <a:ext cx="136872" cy="29391"/>
            </a:xfrm>
            <a:custGeom>
              <a:avLst/>
              <a:gdLst/>
              <a:ahLst/>
              <a:cxnLst/>
              <a:rect l="0" t="0" r="0" b="0"/>
              <a:pathLst>
                <a:path w="136872" h="29391">
                  <a:moveTo>
                    <a:pt x="0" y="21057"/>
                  </a:moveTo>
                  <a:lnTo>
                    <a:pt x="37478" y="29390"/>
                  </a:lnTo>
                  <a:lnTo>
                    <a:pt x="61111" y="28270"/>
                  </a:lnTo>
                  <a:lnTo>
                    <a:pt x="122652" y="5158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890162" y="2200455"/>
              <a:ext cx="68761" cy="558012"/>
            </a:xfrm>
            <a:custGeom>
              <a:avLst/>
              <a:gdLst/>
              <a:ahLst/>
              <a:cxnLst/>
              <a:rect l="0" t="0" r="0" b="0"/>
              <a:pathLst>
                <a:path w="68761" h="558012">
                  <a:moveTo>
                    <a:pt x="5589" y="0"/>
                  </a:moveTo>
                  <a:lnTo>
                    <a:pt x="0" y="16768"/>
                  </a:lnTo>
                  <a:lnTo>
                    <a:pt x="3272" y="77922"/>
                  </a:lnTo>
                  <a:lnTo>
                    <a:pt x="8251" y="141301"/>
                  </a:lnTo>
                  <a:lnTo>
                    <a:pt x="13787" y="186537"/>
                  </a:lnTo>
                  <a:lnTo>
                    <a:pt x="18546" y="238155"/>
                  </a:lnTo>
                  <a:lnTo>
                    <a:pt x="27366" y="289324"/>
                  </a:lnTo>
                  <a:lnTo>
                    <a:pt x="37388" y="345819"/>
                  </a:lnTo>
                  <a:lnTo>
                    <a:pt x="44647" y="399603"/>
                  </a:lnTo>
                  <a:lnTo>
                    <a:pt x="52689" y="459000"/>
                  </a:lnTo>
                  <a:lnTo>
                    <a:pt x="58306" y="517830"/>
                  </a:lnTo>
                  <a:lnTo>
                    <a:pt x="68760" y="5580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853637" y="2221513"/>
              <a:ext cx="265054" cy="263213"/>
            </a:xfrm>
            <a:custGeom>
              <a:avLst/>
              <a:gdLst/>
              <a:ahLst/>
              <a:cxnLst/>
              <a:rect l="0" t="0" r="0" b="0"/>
              <a:pathLst>
                <a:path w="265054" h="263213">
                  <a:moveTo>
                    <a:pt x="178984" y="0"/>
                  </a:moveTo>
                  <a:lnTo>
                    <a:pt x="237601" y="20243"/>
                  </a:lnTo>
                  <a:lnTo>
                    <a:pt x="254949" y="35903"/>
                  </a:lnTo>
                  <a:lnTo>
                    <a:pt x="261213" y="44992"/>
                  </a:lnTo>
                  <a:lnTo>
                    <a:pt x="265053" y="70689"/>
                  </a:lnTo>
                  <a:lnTo>
                    <a:pt x="261691" y="99267"/>
                  </a:lnTo>
                  <a:lnTo>
                    <a:pt x="234012" y="157135"/>
                  </a:lnTo>
                  <a:lnTo>
                    <a:pt x="213746" y="183689"/>
                  </a:lnTo>
                  <a:lnTo>
                    <a:pt x="161891" y="213622"/>
                  </a:lnTo>
                  <a:lnTo>
                    <a:pt x="105375" y="242065"/>
                  </a:lnTo>
                  <a:lnTo>
                    <a:pt x="77249" y="253813"/>
                  </a:lnTo>
                  <a:lnTo>
                    <a:pt x="27304" y="261355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885223" y="2189927"/>
              <a:ext cx="178985" cy="15686"/>
            </a:xfrm>
            <a:custGeom>
              <a:avLst/>
              <a:gdLst/>
              <a:ahLst/>
              <a:cxnLst/>
              <a:rect l="0" t="0" r="0" b="0"/>
              <a:pathLst>
                <a:path w="178985" h="15686">
                  <a:moveTo>
                    <a:pt x="0" y="0"/>
                  </a:moveTo>
                  <a:lnTo>
                    <a:pt x="37478" y="8333"/>
                  </a:lnTo>
                  <a:lnTo>
                    <a:pt x="88901" y="10095"/>
                  </a:lnTo>
                  <a:lnTo>
                    <a:pt x="146628" y="15685"/>
                  </a:lnTo>
                  <a:lnTo>
                    <a:pt x="178984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182216" y="2453139"/>
              <a:ext cx="214549" cy="276724"/>
            </a:xfrm>
            <a:custGeom>
              <a:avLst/>
              <a:gdLst/>
              <a:ahLst/>
              <a:cxnLst/>
              <a:rect l="0" t="0" r="0" b="0"/>
              <a:pathLst>
                <a:path w="214549" h="276724">
                  <a:moveTo>
                    <a:pt x="8333" y="126342"/>
                  </a:moveTo>
                  <a:lnTo>
                    <a:pt x="0" y="175273"/>
                  </a:lnTo>
                  <a:lnTo>
                    <a:pt x="1574" y="216880"/>
                  </a:lnTo>
                  <a:lnTo>
                    <a:pt x="7669" y="239111"/>
                  </a:lnTo>
                  <a:lnTo>
                    <a:pt x="18177" y="256790"/>
                  </a:lnTo>
                  <a:lnTo>
                    <a:pt x="36884" y="269327"/>
                  </a:lnTo>
                  <a:lnTo>
                    <a:pt x="48424" y="274308"/>
                  </a:lnTo>
                  <a:lnTo>
                    <a:pt x="73725" y="276723"/>
                  </a:lnTo>
                  <a:lnTo>
                    <a:pt x="99397" y="272727"/>
                  </a:lnTo>
                  <a:lnTo>
                    <a:pt x="133581" y="256153"/>
                  </a:lnTo>
                  <a:lnTo>
                    <a:pt x="164766" y="228366"/>
                  </a:lnTo>
                  <a:lnTo>
                    <a:pt x="204206" y="169644"/>
                  </a:lnTo>
                  <a:lnTo>
                    <a:pt x="214548" y="131634"/>
                  </a:lnTo>
                  <a:lnTo>
                    <a:pt x="210728" y="104518"/>
                  </a:lnTo>
                  <a:lnTo>
                    <a:pt x="189212" y="54571"/>
                  </a:lnTo>
                  <a:lnTo>
                    <a:pt x="172952" y="38682"/>
                  </a:lnTo>
                  <a:lnTo>
                    <a:pt x="122471" y="8907"/>
                  </a:lnTo>
                  <a:lnTo>
                    <a:pt x="6097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414412" y="2442611"/>
              <a:ext cx="116403" cy="421141"/>
            </a:xfrm>
            <a:custGeom>
              <a:avLst/>
              <a:gdLst/>
              <a:ahLst/>
              <a:cxnLst/>
              <a:rect l="0" t="0" r="0" b="0"/>
              <a:pathLst>
                <a:path w="116403" h="421141">
                  <a:moveTo>
                    <a:pt x="39349" y="0"/>
                  </a:moveTo>
                  <a:lnTo>
                    <a:pt x="22582" y="5589"/>
                  </a:lnTo>
                  <a:lnTo>
                    <a:pt x="11230" y="17692"/>
                  </a:lnTo>
                  <a:lnTo>
                    <a:pt x="3455" y="35939"/>
                  </a:lnTo>
                  <a:lnTo>
                    <a:pt x="0" y="59647"/>
                  </a:lnTo>
                  <a:lnTo>
                    <a:pt x="4703" y="79542"/>
                  </a:lnTo>
                  <a:lnTo>
                    <a:pt x="9233" y="88123"/>
                  </a:lnTo>
                  <a:lnTo>
                    <a:pt x="23625" y="100777"/>
                  </a:lnTo>
                  <a:lnTo>
                    <a:pt x="63231" y="130644"/>
                  </a:lnTo>
                  <a:lnTo>
                    <a:pt x="104800" y="173205"/>
                  </a:lnTo>
                  <a:lnTo>
                    <a:pt x="114452" y="191624"/>
                  </a:lnTo>
                  <a:lnTo>
                    <a:pt x="116402" y="217747"/>
                  </a:lnTo>
                  <a:lnTo>
                    <a:pt x="108122" y="276588"/>
                  </a:lnTo>
                  <a:lnTo>
                    <a:pt x="86816" y="333272"/>
                  </a:lnTo>
                  <a:lnTo>
                    <a:pt x="53168" y="392397"/>
                  </a:lnTo>
                  <a:lnTo>
                    <a:pt x="39349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633043" y="2326798"/>
              <a:ext cx="20761" cy="452726"/>
            </a:xfrm>
            <a:custGeom>
              <a:avLst/>
              <a:gdLst/>
              <a:ahLst/>
              <a:cxnLst/>
              <a:rect l="0" t="0" r="0" b="0"/>
              <a:pathLst>
                <a:path w="20761" h="452726">
                  <a:moveTo>
                    <a:pt x="20760" y="0"/>
                  </a:moveTo>
                  <a:lnTo>
                    <a:pt x="12427" y="48930"/>
                  </a:lnTo>
                  <a:lnTo>
                    <a:pt x="10665" y="108061"/>
                  </a:lnTo>
                  <a:lnTo>
                    <a:pt x="4771" y="156280"/>
                  </a:lnTo>
                  <a:lnTo>
                    <a:pt x="1205" y="207612"/>
                  </a:lnTo>
                  <a:lnTo>
                    <a:pt x="0" y="270123"/>
                  </a:lnTo>
                  <a:lnTo>
                    <a:pt x="961" y="319202"/>
                  </a:lnTo>
                  <a:lnTo>
                    <a:pt x="8054" y="378300"/>
                  </a:lnTo>
                  <a:lnTo>
                    <a:pt x="17180" y="437205"/>
                  </a:lnTo>
                  <a:lnTo>
                    <a:pt x="20760" y="45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527461" y="2432082"/>
              <a:ext cx="284270" cy="31587"/>
            </a:xfrm>
            <a:custGeom>
              <a:avLst/>
              <a:gdLst/>
              <a:ahLst/>
              <a:cxnLst/>
              <a:rect l="0" t="0" r="0" b="0"/>
              <a:pathLst>
                <a:path w="284270" h="31587">
                  <a:moveTo>
                    <a:pt x="0" y="31586"/>
                  </a:moveTo>
                  <a:lnTo>
                    <a:pt x="58617" y="22521"/>
                  </a:lnTo>
                  <a:lnTo>
                    <a:pt x="112791" y="14111"/>
                  </a:lnTo>
                  <a:lnTo>
                    <a:pt x="165432" y="8117"/>
                  </a:lnTo>
                  <a:lnTo>
                    <a:pt x="215562" y="1604"/>
                  </a:lnTo>
                  <a:lnTo>
                    <a:pt x="271986" y="212"/>
                  </a:lnTo>
                  <a:lnTo>
                    <a:pt x="28426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832787" y="2726880"/>
              <a:ext cx="1158136" cy="73701"/>
            </a:xfrm>
            <a:custGeom>
              <a:avLst/>
              <a:gdLst/>
              <a:ahLst/>
              <a:cxnLst/>
              <a:rect l="0" t="0" r="0" b="0"/>
              <a:pathLst>
                <a:path w="1158136" h="73701">
                  <a:moveTo>
                    <a:pt x="0" y="0"/>
                  </a:moveTo>
                  <a:lnTo>
                    <a:pt x="58618" y="5590"/>
                  </a:lnTo>
                  <a:lnTo>
                    <a:pt x="121196" y="9553"/>
                  </a:lnTo>
                  <a:lnTo>
                    <a:pt x="183644" y="13456"/>
                  </a:lnTo>
                  <a:lnTo>
                    <a:pt x="228718" y="18805"/>
                  </a:lnTo>
                  <a:lnTo>
                    <a:pt x="286527" y="20390"/>
                  </a:lnTo>
                  <a:lnTo>
                    <a:pt x="328557" y="21931"/>
                  </a:lnTo>
                  <a:lnTo>
                    <a:pt x="374533" y="26515"/>
                  </a:lnTo>
                  <a:lnTo>
                    <a:pt x="422263" y="29332"/>
                  </a:lnTo>
                  <a:lnTo>
                    <a:pt x="467263" y="30584"/>
                  </a:lnTo>
                  <a:lnTo>
                    <a:pt x="518904" y="31289"/>
                  </a:lnTo>
                  <a:lnTo>
                    <a:pt x="578275" y="31527"/>
                  </a:lnTo>
                  <a:lnTo>
                    <a:pt x="635063" y="31575"/>
                  </a:lnTo>
                  <a:lnTo>
                    <a:pt x="682877" y="31583"/>
                  </a:lnTo>
                  <a:lnTo>
                    <a:pt x="728499" y="31585"/>
                  </a:lnTo>
                  <a:lnTo>
                    <a:pt x="788420" y="37175"/>
                  </a:lnTo>
                  <a:lnTo>
                    <a:pt x="841269" y="40651"/>
                  </a:lnTo>
                  <a:lnTo>
                    <a:pt x="903332" y="47270"/>
                  </a:lnTo>
                  <a:lnTo>
                    <a:pt x="962405" y="51051"/>
                  </a:lnTo>
                  <a:lnTo>
                    <a:pt x="1016953" y="57760"/>
                  </a:lnTo>
                  <a:lnTo>
                    <a:pt x="1079381" y="63272"/>
                  </a:lnTo>
                  <a:lnTo>
                    <a:pt x="1130534" y="71294"/>
                  </a:lnTo>
                  <a:lnTo>
                    <a:pt x="1158135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857638" y="2537367"/>
              <a:ext cx="206777" cy="156360"/>
            </a:xfrm>
            <a:custGeom>
              <a:avLst/>
              <a:gdLst/>
              <a:ahLst/>
              <a:cxnLst/>
              <a:rect l="0" t="0" r="0" b="0"/>
              <a:pathLst>
                <a:path w="206777" h="156360">
                  <a:moveTo>
                    <a:pt x="38320" y="0"/>
                  </a:moveTo>
                  <a:lnTo>
                    <a:pt x="9012" y="53028"/>
                  </a:lnTo>
                  <a:lnTo>
                    <a:pt x="0" y="89932"/>
                  </a:lnTo>
                  <a:lnTo>
                    <a:pt x="4132" y="110550"/>
                  </a:lnTo>
                  <a:lnTo>
                    <a:pt x="8509" y="119323"/>
                  </a:lnTo>
                  <a:lnTo>
                    <a:pt x="25851" y="132192"/>
                  </a:lnTo>
                  <a:lnTo>
                    <a:pt x="69523" y="149985"/>
                  </a:lnTo>
                  <a:lnTo>
                    <a:pt x="127585" y="156359"/>
                  </a:lnTo>
                  <a:lnTo>
                    <a:pt x="179089" y="154498"/>
                  </a:lnTo>
                  <a:lnTo>
                    <a:pt x="206776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148311" y="2391698"/>
              <a:ext cx="263545" cy="335183"/>
            </a:xfrm>
            <a:custGeom>
              <a:avLst/>
              <a:gdLst/>
              <a:ahLst/>
              <a:cxnLst/>
              <a:rect l="0" t="0" r="0" b="0"/>
              <a:pathLst>
                <a:path w="263545" h="335183">
                  <a:moveTo>
                    <a:pt x="52974" y="166727"/>
                  </a:moveTo>
                  <a:lnTo>
                    <a:pt x="10992" y="211048"/>
                  </a:lnTo>
                  <a:lnTo>
                    <a:pt x="0" y="230879"/>
                  </a:lnTo>
                  <a:lnTo>
                    <a:pt x="110" y="236401"/>
                  </a:lnTo>
                  <a:lnTo>
                    <a:pt x="3693" y="238912"/>
                  </a:lnTo>
                  <a:lnTo>
                    <a:pt x="9592" y="239417"/>
                  </a:lnTo>
                  <a:lnTo>
                    <a:pt x="15863" y="236244"/>
                  </a:lnTo>
                  <a:lnTo>
                    <a:pt x="29071" y="223359"/>
                  </a:lnTo>
                  <a:lnTo>
                    <a:pt x="68026" y="163051"/>
                  </a:lnTo>
                  <a:lnTo>
                    <a:pt x="96651" y="113600"/>
                  </a:lnTo>
                  <a:lnTo>
                    <a:pt x="111081" y="70704"/>
                  </a:lnTo>
                  <a:lnTo>
                    <a:pt x="113474" y="33121"/>
                  </a:lnTo>
                  <a:lnTo>
                    <a:pt x="109888" y="10250"/>
                  </a:lnTo>
                  <a:lnTo>
                    <a:pt x="104954" y="3917"/>
                  </a:lnTo>
                  <a:lnTo>
                    <a:pt x="98156" y="865"/>
                  </a:lnTo>
                  <a:lnTo>
                    <a:pt x="90114" y="0"/>
                  </a:lnTo>
                  <a:lnTo>
                    <a:pt x="82413" y="2933"/>
                  </a:lnTo>
                  <a:lnTo>
                    <a:pt x="67617" y="15551"/>
                  </a:lnTo>
                  <a:lnTo>
                    <a:pt x="34016" y="78152"/>
                  </a:lnTo>
                  <a:lnTo>
                    <a:pt x="16647" y="132159"/>
                  </a:lnTo>
                  <a:lnTo>
                    <a:pt x="13744" y="173902"/>
                  </a:lnTo>
                  <a:lnTo>
                    <a:pt x="20943" y="213566"/>
                  </a:lnTo>
                  <a:lnTo>
                    <a:pt x="31329" y="232778"/>
                  </a:lnTo>
                  <a:lnTo>
                    <a:pt x="46863" y="245996"/>
                  </a:lnTo>
                  <a:lnTo>
                    <a:pt x="85432" y="264013"/>
                  </a:lnTo>
                  <a:lnTo>
                    <a:pt x="109124" y="265337"/>
                  </a:lnTo>
                  <a:lnTo>
                    <a:pt x="134081" y="260856"/>
                  </a:lnTo>
                  <a:lnTo>
                    <a:pt x="166693" y="245180"/>
                  </a:lnTo>
                  <a:lnTo>
                    <a:pt x="206653" y="212052"/>
                  </a:lnTo>
                  <a:lnTo>
                    <a:pt x="214863" y="191940"/>
                  </a:lnTo>
                  <a:lnTo>
                    <a:pt x="217052" y="180026"/>
                  </a:lnTo>
                  <a:lnTo>
                    <a:pt x="213245" y="160549"/>
                  </a:lnTo>
                  <a:lnTo>
                    <a:pt x="180883" y="98255"/>
                  </a:lnTo>
                  <a:lnTo>
                    <a:pt x="146129" y="39919"/>
                  </a:lnTo>
                  <a:lnTo>
                    <a:pt x="128669" y="14250"/>
                  </a:lnTo>
                  <a:lnTo>
                    <a:pt x="124494" y="13603"/>
                  </a:lnTo>
                  <a:lnTo>
                    <a:pt x="121711" y="17851"/>
                  </a:lnTo>
                  <a:lnTo>
                    <a:pt x="119856" y="25362"/>
                  </a:lnTo>
                  <a:lnTo>
                    <a:pt x="120959" y="32709"/>
                  </a:lnTo>
                  <a:lnTo>
                    <a:pt x="147498" y="93913"/>
                  </a:lnTo>
                  <a:lnTo>
                    <a:pt x="171886" y="156276"/>
                  </a:lnTo>
                  <a:lnTo>
                    <a:pt x="197055" y="216086"/>
                  </a:lnTo>
                  <a:lnTo>
                    <a:pt x="228936" y="271579"/>
                  </a:lnTo>
                  <a:lnTo>
                    <a:pt x="257369" y="318358"/>
                  </a:lnTo>
                  <a:lnTo>
                    <a:pt x="263544" y="3351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407174" y="2400497"/>
              <a:ext cx="215252" cy="329512"/>
            </a:xfrm>
            <a:custGeom>
              <a:avLst/>
              <a:gdLst/>
              <a:ahLst/>
              <a:cxnLst/>
              <a:rect l="0" t="0" r="0" b="0"/>
              <a:pathLst>
                <a:path w="215252" h="329512">
                  <a:moveTo>
                    <a:pt x="15209" y="84228"/>
                  </a:moveTo>
                  <a:lnTo>
                    <a:pt x="20798" y="142845"/>
                  </a:lnTo>
                  <a:lnTo>
                    <a:pt x="33420" y="202561"/>
                  </a:lnTo>
                  <a:lnTo>
                    <a:pt x="41294" y="256691"/>
                  </a:lnTo>
                  <a:lnTo>
                    <a:pt x="57523" y="314996"/>
                  </a:lnTo>
                  <a:lnTo>
                    <a:pt x="62091" y="329511"/>
                  </a:lnTo>
                  <a:lnTo>
                    <a:pt x="42923" y="267041"/>
                  </a:lnTo>
                  <a:lnTo>
                    <a:pt x="25690" y="211074"/>
                  </a:lnTo>
                  <a:lnTo>
                    <a:pt x="8184" y="157994"/>
                  </a:lnTo>
                  <a:lnTo>
                    <a:pt x="0" y="126362"/>
                  </a:lnTo>
                  <a:lnTo>
                    <a:pt x="1820" y="105294"/>
                  </a:lnTo>
                  <a:lnTo>
                    <a:pt x="15011" y="73702"/>
                  </a:lnTo>
                  <a:lnTo>
                    <a:pt x="39327" y="47704"/>
                  </a:lnTo>
                  <a:lnTo>
                    <a:pt x="89312" y="22255"/>
                  </a:lnTo>
                  <a:lnTo>
                    <a:pt x="142774" y="4837"/>
                  </a:lnTo>
                  <a:lnTo>
                    <a:pt x="188890" y="955"/>
                  </a:lnTo>
                  <a:lnTo>
                    <a:pt x="21525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643482" y="2463668"/>
              <a:ext cx="231628" cy="115814"/>
            </a:xfrm>
            <a:custGeom>
              <a:avLst/>
              <a:gdLst/>
              <a:ahLst/>
              <a:cxnLst/>
              <a:rect l="0" t="0" r="0" b="0"/>
              <a:pathLst>
                <a:path w="231628" h="115814">
                  <a:moveTo>
                    <a:pt x="0" y="115813"/>
                  </a:moveTo>
                  <a:lnTo>
                    <a:pt x="62280" y="97855"/>
                  </a:lnTo>
                  <a:lnTo>
                    <a:pt x="113211" y="81027"/>
                  </a:lnTo>
                  <a:lnTo>
                    <a:pt x="168113" y="48711"/>
                  </a:lnTo>
                  <a:lnTo>
                    <a:pt x="224442" y="6214"/>
                  </a:lnTo>
                  <a:lnTo>
                    <a:pt x="23162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791610" y="2305741"/>
              <a:ext cx="41386" cy="431669"/>
            </a:xfrm>
            <a:custGeom>
              <a:avLst/>
              <a:gdLst/>
              <a:ahLst/>
              <a:cxnLst/>
              <a:rect l="0" t="0" r="0" b="0"/>
              <a:pathLst>
                <a:path w="41386" h="431669">
                  <a:moveTo>
                    <a:pt x="41385" y="0"/>
                  </a:moveTo>
                  <a:lnTo>
                    <a:pt x="29932" y="55169"/>
                  </a:lnTo>
                  <a:lnTo>
                    <a:pt x="20054" y="107203"/>
                  </a:lnTo>
                  <a:lnTo>
                    <a:pt x="11825" y="161815"/>
                  </a:lnTo>
                  <a:lnTo>
                    <a:pt x="2963" y="217663"/>
                  </a:lnTo>
                  <a:lnTo>
                    <a:pt x="0" y="279994"/>
                  </a:lnTo>
                  <a:lnTo>
                    <a:pt x="2606" y="335645"/>
                  </a:lnTo>
                  <a:lnTo>
                    <a:pt x="13967" y="395673"/>
                  </a:lnTo>
                  <a:lnTo>
                    <a:pt x="20328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609015" y="2547896"/>
              <a:ext cx="223981" cy="168457"/>
            </a:xfrm>
            <a:custGeom>
              <a:avLst/>
              <a:gdLst/>
              <a:ahLst/>
              <a:cxnLst/>
              <a:rect l="0" t="0" r="0" b="0"/>
              <a:pathLst>
                <a:path w="223981" h="168457">
                  <a:moveTo>
                    <a:pt x="66052" y="0"/>
                  </a:moveTo>
                  <a:lnTo>
                    <a:pt x="18177" y="45781"/>
                  </a:lnTo>
                  <a:lnTo>
                    <a:pt x="314" y="84952"/>
                  </a:lnTo>
                  <a:lnTo>
                    <a:pt x="0" y="94070"/>
                  </a:lnTo>
                  <a:lnTo>
                    <a:pt x="5890" y="110439"/>
                  </a:lnTo>
                  <a:lnTo>
                    <a:pt x="22360" y="132808"/>
                  </a:lnTo>
                  <a:lnTo>
                    <a:pt x="47647" y="148665"/>
                  </a:lnTo>
                  <a:lnTo>
                    <a:pt x="89973" y="163333"/>
                  </a:lnTo>
                  <a:lnTo>
                    <a:pt x="149112" y="167444"/>
                  </a:lnTo>
                  <a:lnTo>
                    <a:pt x="188929" y="168156"/>
                  </a:lnTo>
                  <a:lnTo>
                    <a:pt x="22398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843316" y="2389969"/>
              <a:ext cx="210571" cy="105285"/>
            </a:xfrm>
            <a:custGeom>
              <a:avLst/>
              <a:gdLst/>
              <a:ahLst/>
              <a:cxnLst/>
              <a:rect l="0" t="0" r="0" b="0"/>
              <a:pathLst>
                <a:path w="210571" h="105285">
                  <a:moveTo>
                    <a:pt x="0" y="105284"/>
                  </a:moveTo>
                  <a:lnTo>
                    <a:pt x="5589" y="82928"/>
                  </a:lnTo>
                  <a:lnTo>
                    <a:pt x="17692" y="65712"/>
                  </a:lnTo>
                  <a:lnTo>
                    <a:pt x="34769" y="51432"/>
                  </a:lnTo>
                  <a:lnTo>
                    <a:pt x="96205" y="25076"/>
                  </a:lnTo>
                  <a:lnTo>
                    <a:pt x="148378" y="10629"/>
                  </a:lnTo>
                  <a:lnTo>
                    <a:pt x="2105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1" name="Freeform 40"/>
          <p:cNvSpPr/>
          <p:nvPr/>
        </p:nvSpPr>
        <p:spPr>
          <a:xfrm>
            <a:off x="4853637" y="2863751"/>
            <a:ext cx="221" cy="471"/>
          </a:xfrm>
          <a:custGeom>
            <a:avLst/>
            <a:gdLst/>
            <a:ahLst/>
            <a:cxnLst/>
            <a:rect l="0" t="0" r="0" b="0"/>
            <a:pathLst>
              <a:path w="221" h="471">
                <a:moveTo>
                  <a:pt x="0" y="0"/>
                </a:moveTo>
                <a:lnTo>
                  <a:pt x="220" y="47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4" name="Group 43"/>
          <p:cNvGrpSpPr/>
          <p:nvPr/>
        </p:nvGrpSpPr>
        <p:grpSpPr>
          <a:xfrm>
            <a:off x="3442818" y="2853222"/>
            <a:ext cx="800167" cy="479061"/>
            <a:chOff x="3442818" y="2853222"/>
            <a:chExt cx="800167" cy="479061"/>
          </a:xfrm>
        </p:grpSpPr>
        <p:sp>
          <p:nvSpPr>
            <p:cNvPr id="42" name="Freeform 41"/>
            <p:cNvSpPr/>
            <p:nvPr/>
          </p:nvSpPr>
          <p:spPr>
            <a:xfrm>
              <a:off x="3442818" y="2853222"/>
              <a:ext cx="800167" cy="479061"/>
            </a:xfrm>
            <a:custGeom>
              <a:avLst/>
              <a:gdLst/>
              <a:ahLst/>
              <a:cxnLst/>
              <a:rect l="0" t="0" r="0" b="0"/>
              <a:pathLst>
                <a:path w="800167" h="479061">
                  <a:moveTo>
                    <a:pt x="0" y="0"/>
                  </a:moveTo>
                  <a:lnTo>
                    <a:pt x="5590" y="62093"/>
                  </a:lnTo>
                  <a:lnTo>
                    <a:pt x="19128" y="121883"/>
                  </a:lnTo>
                  <a:lnTo>
                    <a:pt x="35434" y="172724"/>
                  </a:lnTo>
                  <a:lnTo>
                    <a:pt x="52017" y="236067"/>
                  </a:lnTo>
                  <a:lnTo>
                    <a:pt x="66557" y="288656"/>
                  </a:lnTo>
                  <a:lnTo>
                    <a:pt x="81092" y="349752"/>
                  </a:lnTo>
                  <a:lnTo>
                    <a:pt x="91051" y="410700"/>
                  </a:lnTo>
                  <a:lnTo>
                    <a:pt x="95998" y="447942"/>
                  </a:lnTo>
                  <a:lnTo>
                    <a:pt x="105447" y="466588"/>
                  </a:lnTo>
                  <a:lnTo>
                    <a:pt x="114752" y="472495"/>
                  </a:lnTo>
                  <a:lnTo>
                    <a:pt x="140688" y="479060"/>
                  </a:lnTo>
                  <a:lnTo>
                    <a:pt x="188175" y="477166"/>
                  </a:lnTo>
                  <a:lnTo>
                    <a:pt x="239289" y="469196"/>
                  </a:lnTo>
                  <a:lnTo>
                    <a:pt x="302658" y="465014"/>
                  </a:lnTo>
                  <a:lnTo>
                    <a:pt x="364981" y="456366"/>
                  </a:lnTo>
                  <a:lnTo>
                    <a:pt x="421139" y="453445"/>
                  </a:lnTo>
                  <a:lnTo>
                    <a:pt x="477292" y="452868"/>
                  </a:lnTo>
                  <a:lnTo>
                    <a:pt x="533444" y="445518"/>
                  </a:lnTo>
                  <a:lnTo>
                    <a:pt x="589596" y="442853"/>
                  </a:lnTo>
                  <a:lnTo>
                    <a:pt x="645748" y="447916"/>
                  </a:lnTo>
                  <a:lnTo>
                    <a:pt x="701900" y="451775"/>
                  </a:lnTo>
                  <a:lnTo>
                    <a:pt x="758052" y="452538"/>
                  </a:lnTo>
                  <a:lnTo>
                    <a:pt x="800166" y="4527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668984" y="3122441"/>
              <a:ext cx="458319" cy="183508"/>
            </a:xfrm>
            <a:custGeom>
              <a:avLst/>
              <a:gdLst/>
              <a:ahLst/>
              <a:cxnLst/>
              <a:rect l="0" t="0" r="0" b="0"/>
              <a:pathLst>
                <a:path w="458319" h="183508">
                  <a:moveTo>
                    <a:pt x="15990" y="57165"/>
                  </a:moveTo>
                  <a:lnTo>
                    <a:pt x="7657" y="94643"/>
                  </a:lnTo>
                  <a:lnTo>
                    <a:pt x="5895" y="146066"/>
                  </a:lnTo>
                  <a:lnTo>
                    <a:pt x="4580" y="150358"/>
                  </a:lnTo>
                  <a:lnTo>
                    <a:pt x="2534" y="148539"/>
                  </a:lnTo>
                  <a:lnTo>
                    <a:pt x="0" y="142648"/>
                  </a:lnTo>
                  <a:lnTo>
                    <a:pt x="2023" y="111999"/>
                  </a:lnTo>
                  <a:lnTo>
                    <a:pt x="14358" y="69296"/>
                  </a:lnTo>
                  <a:lnTo>
                    <a:pt x="25403" y="52418"/>
                  </a:lnTo>
                  <a:lnTo>
                    <a:pt x="32794" y="48151"/>
                  </a:lnTo>
                  <a:lnTo>
                    <a:pt x="50364" y="46530"/>
                  </a:lnTo>
                  <a:lnTo>
                    <a:pt x="79987" y="57783"/>
                  </a:lnTo>
                  <a:lnTo>
                    <a:pt x="105402" y="81525"/>
                  </a:lnTo>
                  <a:lnTo>
                    <a:pt x="114220" y="103866"/>
                  </a:lnTo>
                  <a:lnTo>
                    <a:pt x="118139" y="120035"/>
                  </a:lnTo>
                  <a:lnTo>
                    <a:pt x="119185" y="117796"/>
                  </a:lnTo>
                  <a:lnTo>
                    <a:pt x="126451" y="86169"/>
                  </a:lnTo>
                  <a:lnTo>
                    <a:pt x="141396" y="56400"/>
                  </a:lnTo>
                  <a:lnTo>
                    <a:pt x="157123" y="42007"/>
                  </a:lnTo>
                  <a:lnTo>
                    <a:pt x="166231" y="36531"/>
                  </a:lnTo>
                  <a:lnTo>
                    <a:pt x="188828" y="33566"/>
                  </a:lnTo>
                  <a:lnTo>
                    <a:pt x="201405" y="34413"/>
                  </a:lnTo>
                  <a:lnTo>
                    <a:pt x="221619" y="44714"/>
                  </a:lnTo>
                  <a:lnTo>
                    <a:pt x="237232" y="60990"/>
                  </a:lnTo>
                  <a:lnTo>
                    <a:pt x="276605" y="122755"/>
                  </a:lnTo>
                  <a:lnTo>
                    <a:pt x="280980" y="132477"/>
                  </a:lnTo>
                  <a:lnTo>
                    <a:pt x="286236" y="135449"/>
                  </a:lnTo>
                  <a:lnTo>
                    <a:pt x="292081" y="133921"/>
                  </a:lnTo>
                  <a:lnTo>
                    <a:pt x="334711" y="106484"/>
                  </a:lnTo>
                  <a:lnTo>
                    <a:pt x="393776" y="85727"/>
                  </a:lnTo>
                  <a:lnTo>
                    <a:pt x="426234" y="69267"/>
                  </a:lnTo>
                  <a:lnTo>
                    <a:pt x="452488" y="43983"/>
                  </a:lnTo>
                  <a:lnTo>
                    <a:pt x="456728" y="34339"/>
                  </a:lnTo>
                  <a:lnTo>
                    <a:pt x="458318" y="14265"/>
                  </a:lnTo>
                  <a:lnTo>
                    <a:pt x="452425" y="7508"/>
                  </a:lnTo>
                  <a:lnTo>
                    <a:pt x="430280" y="0"/>
                  </a:lnTo>
                  <a:lnTo>
                    <a:pt x="419695" y="338"/>
                  </a:lnTo>
                  <a:lnTo>
                    <a:pt x="401695" y="6952"/>
                  </a:lnTo>
                  <a:lnTo>
                    <a:pt x="372818" y="29419"/>
                  </a:lnTo>
                  <a:lnTo>
                    <a:pt x="358634" y="51462"/>
                  </a:lnTo>
                  <a:lnTo>
                    <a:pt x="349600" y="76857"/>
                  </a:lnTo>
                  <a:lnTo>
                    <a:pt x="345684" y="116292"/>
                  </a:lnTo>
                  <a:lnTo>
                    <a:pt x="348914" y="139595"/>
                  </a:lnTo>
                  <a:lnTo>
                    <a:pt x="360488" y="158531"/>
                  </a:lnTo>
                  <a:lnTo>
                    <a:pt x="368488" y="166857"/>
                  </a:lnTo>
                  <a:lnTo>
                    <a:pt x="389855" y="176106"/>
                  </a:lnTo>
                  <a:lnTo>
                    <a:pt x="447658" y="1835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5127378" y="2842694"/>
            <a:ext cx="421141" cy="663296"/>
            <a:chOff x="5127378" y="2842694"/>
            <a:chExt cx="421141" cy="663296"/>
          </a:xfrm>
        </p:grpSpPr>
        <p:sp>
          <p:nvSpPr>
            <p:cNvPr id="45" name="Freeform 44"/>
            <p:cNvSpPr/>
            <p:nvPr/>
          </p:nvSpPr>
          <p:spPr>
            <a:xfrm>
              <a:off x="5127378" y="2842694"/>
              <a:ext cx="421141" cy="663296"/>
            </a:xfrm>
            <a:custGeom>
              <a:avLst/>
              <a:gdLst/>
              <a:ahLst/>
              <a:cxnLst/>
              <a:rect l="0" t="0" r="0" b="0"/>
              <a:pathLst>
                <a:path w="421141" h="663296">
                  <a:moveTo>
                    <a:pt x="0" y="0"/>
                  </a:moveTo>
                  <a:lnTo>
                    <a:pt x="14572" y="54144"/>
                  </a:lnTo>
                  <a:lnTo>
                    <a:pt x="32784" y="88963"/>
                  </a:lnTo>
                  <a:lnTo>
                    <a:pt x="73804" y="147815"/>
                  </a:lnTo>
                  <a:lnTo>
                    <a:pt x="108808" y="201266"/>
                  </a:lnTo>
                  <a:lnTo>
                    <a:pt x="143891" y="261756"/>
                  </a:lnTo>
                  <a:lnTo>
                    <a:pt x="187318" y="323996"/>
                  </a:lnTo>
                  <a:lnTo>
                    <a:pt x="231554" y="387117"/>
                  </a:lnTo>
                  <a:lnTo>
                    <a:pt x="265624" y="442409"/>
                  </a:lnTo>
                  <a:lnTo>
                    <a:pt x="300213" y="498391"/>
                  </a:lnTo>
                  <a:lnTo>
                    <a:pt x="345034" y="560211"/>
                  </a:lnTo>
                  <a:lnTo>
                    <a:pt x="382219" y="618915"/>
                  </a:lnTo>
                  <a:lnTo>
                    <a:pt x="421140" y="6632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298117" y="2943811"/>
              <a:ext cx="134588" cy="372666"/>
            </a:xfrm>
            <a:custGeom>
              <a:avLst/>
              <a:gdLst/>
              <a:ahLst/>
              <a:cxnLst/>
              <a:rect l="0" t="0" r="0" b="0"/>
              <a:pathLst>
                <a:path w="134588" h="372666">
                  <a:moveTo>
                    <a:pt x="81945" y="183152"/>
                  </a:moveTo>
                  <a:lnTo>
                    <a:pt x="111253" y="148255"/>
                  </a:lnTo>
                  <a:lnTo>
                    <a:pt x="125854" y="119000"/>
                  </a:lnTo>
                  <a:lnTo>
                    <a:pt x="132000" y="82516"/>
                  </a:lnTo>
                  <a:lnTo>
                    <a:pt x="128232" y="47659"/>
                  </a:lnTo>
                  <a:lnTo>
                    <a:pt x="114117" y="15105"/>
                  </a:lnTo>
                  <a:lnTo>
                    <a:pt x="105733" y="7950"/>
                  </a:lnTo>
                  <a:lnTo>
                    <a:pt x="83938" y="0"/>
                  </a:lnTo>
                  <a:lnTo>
                    <a:pt x="73915" y="1389"/>
                  </a:lnTo>
                  <a:lnTo>
                    <a:pt x="56539" y="12292"/>
                  </a:lnTo>
                  <a:lnTo>
                    <a:pt x="33603" y="43750"/>
                  </a:lnTo>
                  <a:lnTo>
                    <a:pt x="9274" y="98591"/>
                  </a:lnTo>
                  <a:lnTo>
                    <a:pt x="2854" y="122173"/>
                  </a:lnTo>
                  <a:lnTo>
                    <a:pt x="0" y="152151"/>
                  </a:lnTo>
                  <a:lnTo>
                    <a:pt x="4971" y="178732"/>
                  </a:lnTo>
                  <a:lnTo>
                    <a:pt x="20923" y="210309"/>
                  </a:lnTo>
                  <a:lnTo>
                    <a:pt x="27226" y="218804"/>
                  </a:lnTo>
                  <a:lnTo>
                    <a:pt x="36107" y="224468"/>
                  </a:lnTo>
                  <a:lnTo>
                    <a:pt x="58453" y="230761"/>
                  </a:lnTo>
                  <a:lnTo>
                    <a:pt x="68623" y="230099"/>
                  </a:lnTo>
                  <a:lnTo>
                    <a:pt x="86163" y="223125"/>
                  </a:lnTo>
                  <a:lnTo>
                    <a:pt x="109191" y="200455"/>
                  </a:lnTo>
                  <a:lnTo>
                    <a:pt x="127188" y="168373"/>
                  </a:lnTo>
                  <a:lnTo>
                    <a:pt x="127315" y="169790"/>
                  </a:lnTo>
                  <a:lnTo>
                    <a:pt x="109595" y="231922"/>
                  </a:lnTo>
                  <a:lnTo>
                    <a:pt x="105474" y="291615"/>
                  </a:lnTo>
                  <a:lnTo>
                    <a:pt x="112963" y="328373"/>
                  </a:lnTo>
                  <a:lnTo>
                    <a:pt x="134587" y="3726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204485" y="2990093"/>
            <a:ext cx="2762041" cy="894923"/>
            <a:chOff x="2204485" y="2990093"/>
            <a:chExt cx="2762041" cy="894923"/>
          </a:xfrm>
        </p:grpSpPr>
        <p:sp>
          <p:nvSpPr>
            <p:cNvPr id="2" name="Freeform 1"/>
            <p:cNvSpPr/>
            <p:nvPr/>
          </p:nvSpPr>
          <p:spPr>
            <a:xfrm>
              <a:off x="2204485" y="2990093"/>
              <a:ext cx="1017236" cy="31586"/>
            </a:xfrm>
            <a:custGeom>
              <a:avLst/>
              <a:gdLst/>
              <a:ahLst/>
              <a:cxnLst/>
              <a:rect l="0" t="0" r="0" b="0"/>
              <a:pathLst>
                <a:path w="1017236" h="31586">
                  <a:moveTo>
                    <a:pt x="17028" y="0"/>
                  </a:moveTo>
                  <a:lnTo>
                    <a:pt x="260" y="5589"/>
                  </a:lnTo>
                  <a:lnTo>
                    <a:pt x="0" y="7236"/>
                  </a:lnTo>
                  <a:lnTo>
                    <a:pt x="36324" y="9878"/>
                  </a:lnTo>
                  <a:lnTo>
                    <a:pt x="93889" y="10400"/>
                  </a:lnTo>
                  <a:lnTo>
                    <a:pt x="151490" y="3267"/>
                  </a:lnTo>
                  <a:lnTo>
                    <a:pt x="200888" y="968"/>
                  </a:lnTo>
                  <a:lnTo>
                    <a:pt x="253738" y="287"/>
                  </a:lnTo>
                  <a:lnTo>
                    <a:pt x="312162" y="1255"/>
                  </a:lnTo>
                  <a:lnTo>
                    <a:pt x="368207" y="7261"/>
                  </a:lnTo>
                  <a:lnTo>
                    <a:pt x="428747" y="9560"/>
                  </a:lnTo>
                  <a:lnTo>
                    <a:pt x="491138" y="10242"/>
                  </a:lnTo>
                  <a:lnTo>
                    <a:pt x="554078" y="11613"/>
                  </a:lnTo>
                  <a:lnTo>
                    <a:pt x="617181" y="17739"/>
                  </a:lnTo>
                  <a:lnTo>
                    <a:pt x="679162" y="20074"/>
                  </a:lnTo>
                  <a:lnTo>
                    <a:pt x="735091" y="20765"/>
                  </a:lnTo>
                  <a:lnTo>
                    <a:pt x="788707" y="20970"/>
                  </a:lnTo>
                  <a:lnTo>
                    <a:pt x="840469" y="22201"/>
                  </a:lnTo>
                  <a:lnTo>
                    <a:pt x="888301" y="28285"/>
                  </a:lnTo>
                  <a:lnTo>
                    <a:pt x="943547" y="30607"/>
                  </a:lnTo>
                  <a:lnTo>
                    <a:pt x="995963" y="31392"/>
                  </a:lnTo>
                  <a:lnTo>
                    <a:pt x="1017235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663721" y="3011150"/>
              <a:ext cx="21046" cy="842281"/>
            </a:xfrm>
            <a:custGeom>
              <a:avLst/>
              <a:gdLst/>
              <a:ahLst/>
              <a:cxnLst/>
              <a:rect l="0" t="0" r="0" b="0"/>
              <a:pathLst>
                <a:path w="21046" h="842281">
                  <a:moveTo>
                    <a:pt x="21045" y="0"/>
                  </a:moveTo>
                  <a:lnTo>
                    <a:pt x="21045" y="48931"/>
                  </a:lnTo>
                  <a:lnTo>
                    <a:pt x="21045" y="103015"/>
                  </a:lnTo>
                  <a:lnTo>
                    <a:pt x="17926" y="161544"/>
                  </a:lnTo>
                  <a:lnTo>
                    <a:pt x="11980" y="223243"/>
                  </a:lnTo>
                  <a:lnTo>
                    <a:pt x="10951" y="271906"/>
                  </a:lnTo>
                  <a:lnTo>
                    <a:pt x="5056" y="323370"/>
                  </a:lnTo>
                  <a:lnTo>
                    <a:pt x="1490" y="375663"/>
                  </a:lnTo>
                  <a:lnTo>
                    <a:pt x="433" y="433791"/>
                  </a:lnTo>
                  <a:lnTo>
                    <a:pt x="120" y="489879"/>
                  </a:lnTo>
                  <a:lnTo>
                    <a:pt x="28" y="543542"/>
                  </a:lnTo>
                  <a:lnTo>
                    <a:pt x="0" y="596487"/>
                  </a:lnTo>
                  <a:lnTo>
                    <a:pt x="7226" y="658374"/>
                  </a:lnTo>
                  <a:lnTo>
                    <a:pt x="9867" y="715659"/>
                  </a:lnTo>
                  <a:lnTo>
                    <a:pt x="10389" y="777624"/>
                  </a:lnTo>
                  <a:lnTo>
                    <a:pt x="16557" y="825869"/>
                  </a:lnTo>
                  <a:lnTo>
                    <a:pt x="15714" y="831339"/>
                  </a:lnTo>
                  <a:lnTo>
                    <a:pt x="10517" y="8422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842732" y="2990093"/>
              <a:ext cx="315818" cy="726467"/>
            </a:xfrm>
            <a:custGeom>
              <a:avLst/>
              <a:gdLst/>
              <a:ahLst/>
              <a:cxnLst/>
              <a:rect l="0" t="0" r="0" b="0"/>
              <a:pathLst>
                <a:path w="315818" h="726467">
                  <a:moveTo>
                    <a:pt x="52604" y="0"/>
                  </a:moveTo>
                  <a:lnTo>
                    <a:pt x="37950" y="53028"/>
                  </a:lnTo>
                  <a:lnTo>
                    <a:pt x="25576" y="112813"/>
                  </a:lnTo>
                  <a:lnTo>
                    <a:pt x="22369" y="171856"/>
                  </a:lnTo>
                  <a:lnTo>
                    <a:pt x="21619" y="217150"/>
                  </a:lnTo>
                  <a:lnTo>
                    <a:pt x="21197" y="271921"/>
                  </a:lnTo>
                  <a:lnTo>
                    <a:pt x="21054" y="332350"/>
                  </a:lnTo>
                  <a:lnTo>
                    <a:pt x="17906" y="392466"/>
                  </a:lnTo>
                  <a:lnTo>
                    <a:pt x="11955" y="454730"/>
                  </a:lnTo>
                  <a:lnTo>
                    <a:pt x="10780" y="512090"/>
                  </a:lnTo>
                  <a:lnTo>
                    <a:pt x="7428" y="568480"/>
                  </a:lnTo>
                  <a:lnTo>
                    <a:pt x="1437" y="630268"/>
                  </a:lnTo>
                  <a:lnTo>
                    <a:pt x="253" y="679865"/>
                  </a:lnTo>
                  <a:lnTo>
                    <a:pt x="0" y="623955"/>
                  </a:lnTo>
                  <a:lnTo>
                    <a:pt x="8375" y="567657"/>
                  </a:lnTo>
                  <a:lnTo>
                    <a:pt x="17922" y="516025"/>
                  </a:lnTo>
                  <a:lnTo>
                    <a:pt x="35111" y="454129"/>
                  </a:lnTo>
                  <a:lnTo>
                    <a:pt x="55731" y="397148"/>
                  </a:lnTo>
                  <a:lnTo>
                    <a:pt x="81298" y="348940"/>
                  </a:lnTo>
                  <a:lnTo>
                    <a:pt x="107510" y="321888"/>
                  </a:lnTo>
                  <a:lnTo>
                    <a:pt x="133549" y="315807"/>
                  </a:lnTo>
                  <a:lnTo>
                    <a:pt x="162279" y="318173"/>
                  </a:lnTo>
                  <a:lnTo>
                    <a:pt x="197015" y="332659"/>
                  </a:lnTo>
                  <a:lnTo>
                    <a:pt x="214663" y="345160"/>
                  </a:lnTo>
                  <a:lnTo>
                    <a:pt x="237752" y="382120"/>
                  </a:lnTo>
                  <a:lnTo>
                    <a:pt x="262137" y="441218"/>
                  </a:lnTo>
                  <a:lnTo>
                    <a:pt x="280585" y="494710"/>
                  </a:lnTo>
                  <a:lnTo>
                    <a:pt x="294733" y="546286"/>
                  </a:lnTo>
                  <a:lnTo>
                    <a:pt x="302161" y="599770"/>
                  </a:lnTo>
                  <a:lnTo>
                    <a:pt x="304361" y="649542"/>
                  </a:lnTo>
                  <a:lnTo>
                    <a:pt x="310694" y="708282"/>
                  </a:lnTo>
                  <a:lnTo>
                    <a:pt x="315817" y="7264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194913" y="3251762"/>
              <a:ext cx="261257" cy="405434"/>
            </a:xfrm>
            <a:custGeom>
              <a:avLst/>
              <a:gdLst/>
              <a:ahLst/>
              <a:cxnLst/>
              <a:rect l="0" t="0" r="0" b="0"/>
              <a:pathLst>
                <a:path w="261257" h="405434">
                  <a:moveTo>
                    <a:pt x="5750" y="201585"/>
                  </a:moveTo>
                  <a:lnTo>
                    <a:pt x="16928" y="212763"/>
                  </a:lnTo>
                  <a:lnTo>
                    <a:pt x="38014" y="218251"/>
                  </a:lnTo>
                  <a:lnTo>
                    <a:pt x="76531" y="218221"/>
                  </a:lnTo>
                  <a:lnTo>
                    <a:pt x="126576" y="202141"/>
                  </a:lnTo>
                  <a:lnTo>
                    <a:pt x="181522" y="168030"/>
                  </a:lnTo>
                  <a:lnTo>
                    <a:pt x="221087" y="136661"/>
                  </a:lnTo>
                  <a:lnTo>
                    <a:pt x="247498" y="98250"/>
                  </a:lnTo>
                  <a:lnTo>
                    <a:pt x="258643" y="71040"/>
                  </a:lnTo>
                  <a:lnTo>
                    <a:pt x="261256" y="43350"/>
                  </a:lnTo>
                  <a:lnTo>
                    <a:pt x="260316" y="29414"/>
                  </a:lnTo>
                  <a:lnTo>
                    <a:pt x="255009" y="18954"/>
                  </a:lnTo>
                  <a:lnTo>
                    <a:pt x="236634" y="4212"/>
                  </a:lnTo>
                  <a:lnTo>
                    <a:pt x="212870" y="0"/>
                  </a:lnTo>
                  <a:lnTo>
                    <a:pt x="170064" y="7325"/>
                  </a:lnTo>
                  <a:lnTo>
                    <a:pt x="114376" y="25172"/>
                  </a:lnTo>
                  <a:lnTo>
                    <a:pt x="86029" y="41950"/>
                  </a:lnTo>
                  <a:lnTo>
                    <a:pt x="41114" y="82420"/>
                  </a:lnTo>
                  <a:lnTo>
                    <a:pt x="20058" y="121114"/>
                  </a:lnTo>
                  <a:lnTo>
                    <a:pt x="821" y="179537"/>
                  </a:lnTo>
                  <a:lnTo>
                    <a:pt x="0" y="225468"/>
                  </a:lnTo>
                  <a:lnTo>
                    <a:pt x="10285" y="273002"/>
                  </a:lnTo>
                  <a:lnTo>
                    <a:pt x="28151" y="310483"/>
                  </a:lnTo>
                  <a:lnTo>
                    <a:pt x="81608" y="371716"/>
                  </a:lnTo>
                  <a:lnTo>
                    <a:pt x="117263" y="390944"/>
                  </a:lnTo>
                  <a:lnTo>
                    <a:pt x="151875" y="404050"/>
                  </a:lnTo>
                  <a:lnTo>
                    <a:pt x="173639" y="405433"/>
                  </a:lnTo>
                  <a:lnTo>
                    <a:pt x="193841" y="400978"/>
                  </a:lnTo>
                  <a:lnTo>
                    <a:pt x="210619" y="391200"/>
                  </a:lnTo>
                  <a:lnTo>
                    <a:pt x="219635" y="382175"/>
                  </a:lnTo>
                  <a:lnTo>
                    <a:pt x="226848" y="37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486524" y="3294696"/>
              <a:ext cx="230036" cy="590320"/>
            </a:xfrm>
            <a:custGeom>
              <a:avLst/>
              <a:gdLst/>
              <a:ahLst/>
              <a:cxnLst/>
              <a:rect l="0" t="0" r="0" b="0"/>
              <a:pathLst>
                <a:path w="230036" h="590320">
                  <a:moveTo>
                    <a:pt x="19465" y="723"/>
                  </a:moveTo>
                  <a:lnTo>
                    <a:pt x="11132" y="38201"/>
                  </a:lnTo>
                  <a:lnTo>
                    <a:pt x="3781" y="100803"/>
                  </a:lnTo>
                  <a:lnTo>
                    <a:pt x="0" y="154639"/>
                  </a:lnTo>
                  <a:lnTo>
                    <a:pt x="7128" y="208421"/>
                  </a:lnTo>
                  <a:lnTo>
                    <a:pt x="28788" y="269147"/>
                  </a:lnTo>
                  <a:lnTo>
                    <a:pt x="53813" y="298885"/>
                  </a:lnTo>
                  <a:lnTo>
                    <a:pt x="83454" y="316925"/>
                  </a:lnTo>
                  <a:lnTo>
                    <a:pt x="93710" y="317979"/>
                  </a:lnTo>
                  <a:lnTo>
                    <a:pt x="114464" y="312912"/>
                  </a:lnTo>
                  <a:lnTo>
                    <a:pt x="145879" y="291315"/>
                  </a:lnTo>
                  <a:lnTo>
                    <a:pt x="185265" y="231981"/>
                  </a:lnTo>
                  <a:lnTo>
                    <a:pt x="204251" y="186654"/>
                  </a:lnTo>
                  <a:lnTo>
                    <a:pt x="214467" y="134583"/>
                  </a:lnTo>
                  <a:lnTo>
                    <a:pt x="216844" y="81589"/>
                  </a:lnTo>
                  <a:lnTo>
                    <a:pt x="210659" y="31183"/>
                  </a:lnTo>
                  <a:lnTo>
                    <a:pt x="204656" y="4902"/>
                  </a:lnTo>
                  <a:lnTo>
                    <a:pt x="201417" y="0"/>
                  </a:lnTo>
                  <a:lnTo>
                    <a:pt x="198089" y="241"/>
                  </a:lnTo>
                  <a:lnTo>
                    <a:pt x="194699" y="3911"/>
                  </a:lnTo>
                  <a:lnTo>
                    <a:pt x="194053" y="23587"/>
                  </a:lnTo>
                  <a:lnTo>
                    <a:pt x="200266" y="70669"/>
                  </a:lnTo>
                  <a:lnTo>
                    <a:pt x="206397" y="132192"/>
                  </a:lnTo>
                  <a:lnTo>
                    <a:pt x="211333" y="192925"/>
                  </a:lnTo>
                  <a:lnTo>
                    <a:pt x="217892" y="255368"/>
                  </a:lnTo>
                  <a:lnTo>
                    <a:pt x="219028" y="315339"/>
                  </a:lnTo>
                  <a:lnTo>
                    <a:pt x="219365" y="368204"/>
                  </a:lnTo>
                  <a:lnTo>
                    <a:pt x="219465" y="430271"/>
                  </a:lnTo>
                  <a:lnTo>
                    <a:pt x="219494" y="489345"/>
                  </a:lnTo>
                  <a:lnTo>
                    <a:pt x="220674" y="552133"/>
                  </a:lnTo>
                  <a:lnTo>
                    <a:pt x="227839" y="587065"/>
                  </a:lnTo>
                  <a:lnTo>
                    <a:pt x="230035" y="5903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194477" y="3230269"/>
              <a:ext cx="322249" cy="402063"/>
            </a:xfrm>
            <a:custGeom>
              <a:avLst/>
              <a:gdLst/>
              <a:ahLst/>
              <a:cxnLst/>
              <a:rect l="0" t="0" r="0" b="0"/>
              <a:pathLst>
                <a:path w="322249" h="402063">
                  <a:moveTo>
                    <a:pt x="153792" y="23036"/>
                  </a:moveTo>
                  <a:lnTo>
                    <a:pt x="127406" y="33782"/>
                  </a:lnTo>
                  <a:lnTo>
                    <a:pt x="70480" y="77094"/>
                  </a:lnTo>
                  <a:lnTo>
                    <a:pt x="36036" y="113176"/>
                  </a:lnTo>
                  <a:lnTo>
                    <a:pt x="9822" y="172989"/>
                  </a:lnTo>
                  <a:lnTo>
                    <a:pt x="0" y="223834"/>
                  </a:lnTo>
                  <a:lnTo>
                    <a:pt x="42" y="257339"/>
                  </a:lnTo>
                  <a:lnTo>
                    <a:pt x="13220" y="300170"/>
                  </a:lnTo>
                  <a:lnTo>
                    <a:pt x="45435" y="344508"/>
                  </a:lnTo>
                  <a:lnTo>
                    <a:pt x="71773" y="366552"/>
                  </a:lnTo>
                  <a:lnTo>
                    <a:pt x="112982" y="382312"/>
                  </a:lnTo>
                  <a:lnTo>
                    <a:pt x="139164" y="384316"/>
                  </a:lnTo>
                  <a:lnTo>
                    <a:pt x="161329" y="380137"/>
                  </a:lnTo>
                  <a:lnTo>
                    <a:pt x="188131" y="363460"/>
                  </a:lnTo>
                  <a:lnTo>
                    <a:pt x="216609" y="334473"/>
                  </a:lnTo>
                  <a:lnTo>
                    <a:pt x="238045" y="289879"/>
                  </a:lnTo>
                  <a:lnTo>
                    <a:pt x="244267" y="239621"/>
                  </a:lnTo>
                  <a:lnTo>
                    <a:pt x="239221" y="187685"/>
                  </a:lnTo>
                  <a:lnTo>
                    <a:pt x="230317" y="137592"/>
                  </a:lnTo>
                  <a:lnTo>
                    <a:pt x="216828" y="84919"/>
                  </a:lnTo>
                  <a:lnTo>
                    <a:pt x="199398" y="24253"/>
                  </a:lnTo>
                  <a:lnTo>
                    <a:pt x="192389" y="2520"/>
                  </a:lnTo>
                  <a:lnTo>
                    <a:pt x="190052" y="0"/>
                  </a:lnTo>
                  <a:lnTo>
                    <a:pt x="188494" y="2999"/>
                  </a:lnTo>
                  <a:lnTo>
                    <a:pt x="187933" y="18810"/>
                  </a:lnTo>
                  <a:lnTo>
                    <a:pt x="200214" y="80480"/>
                  </a:lnTo>
                  <a:lnTo>
                    <a:pt x="213611" y="129530"/>
                  </a:lnTo>
                  <a:lnTo>
                    <a:pt x="225199" y="176383"/>
                  </a:lnTo>
                  <a:lnTo>
                    <a:pt x="242930" y="227309"/>
                  </a:lnTo>
                  <a:lnTo>
                    <a:pt x="261831" y="278274"/>
                  </a:lnTo>
                  <a:lnTo>
                    <a:pt x="282411" y="334890"/>
                  </a:lnTo>
                  <a:lnTo>
                    <a:pt x="310995" y="392352"/>
                  </a:lnTo>
                  <a:lnTo>
                    <a:pt x="322248" y="4020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548311" y="3238217"/>
              <a:ext cx="221099" cy="341210"/>
            </a:xfrm>
            <a:custGeom>
              <a:avLst/>
              <a:gdLst/>
              <a:ahLst/>
              <a:cxnLst/>
              <a:rect l="0" t="0" r="0" b="0"/>
              <a:pathLst>
                <a:path w="221099" h="341210">
                  <a:moveTo>
                    <a:pt x="0" y="78259"/>
                  </a:moveTo>
                  <a:lnTo>
                    <a:pt x="0" y="136876"/>
                  </a:lnTo>
                  <a:lnTo>
                    <a:pt x="8405" y="189880"/>
                  </a:lnTo>
                  <a:lnTo>
                    <a:pt x="18211" y="241598"/>
                  </a:lnTo>
                  <a:lnTo>
                    <a:pt x="26084" y="296267"/>
                  </a:lnTo>
                  <a:lnTo>
                    <a:pt x="36564" y="341078"/>
                  </a:lnTo>
                  <a:lnTo>
                    <a:pt x="36074" y="341209"/>
                  </a:lnTo>
                  <a:lnTo>
                    <a:pt x="34578" y="337787"/>
                  </a:lnTo>
                  <a:lnTo>
                    <a:pt x="26258" y="278517"/>
                  </a:lnTo>
                  <a:lnTo>
                    <a:pt x="22084" y="219419"/>
                  </a:lnTo>
                  <a:lnTo>
                    <a:pt x="21361" y="168697"/>
                  </a:lnTo>
                  <a:lnTo>
                    <a:pt x="22316" y="117794"/>
                  </a:lnTo>
                  <a:lnTo>
                    <a:pt x="35647" y="58079"/>
                  </a:lnTo>
                  <a:lnTo>
                    <a:pt x="48598" y="31856"/>
                  </a:lnTo>
                  <a:lnTo>
                    <a:pt x="66053" y="12402"/>
                  </a:lnTo>
                  <a:lnTo>
                    <a:pt x="91748" y="2196"/>
                  </a:lnTo>
                  <a:lnTo>
                    <a:pt x="119155" y="0"/>
                  </a:lnTo>
                  <a:lnTo>
                    <a:pt x="139135" y="6822"/>
                  </a:lnTo>
                  <a:lnTo>
                    <a:pt x="200240" y="38082"/>
                  </a:lnTo>
                  <a:lnTo>
                    <a:pt x="221098" y="466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730274" y="3272105"/>
              <a:ext cx="236252" cy="345300"/>
            </a:xfrm>
            <a:custGeom>
              <a:avLst/>
              <a:gdLst/>
              <a:ahLst/>
              <a:cxnLst/>
              <a:rect l="0" t="0" r="0" b="0"/>
              <a:pathLst>
                <a:path w="236252" h="345300">
                  <a:moveTo>
                    <a:pt x="28606" y="118071"/>
                  </a:moveTo>
                  <a:lnTo>
                    <a:pt x="38182" y="142117"/>
                  </a:lnTo>
                  <a:lnTo>
                    <a:pt x="48850" y="156445"/>
                  </a:lnTo>
                  <a:lnTo>
                    <a:pt x="73599" y="172075"/>
                  </a:lnTo>
                  <a:lnTo>
                    <a:pt x="96177" y="174048"/>
                  </a:lnTo>
                  <a:lnTo>
                    <a:pt x="148799" y="165783"/>
                  </a:lnTo>
                  <a:lnTo>
                    <a:pt x="184712" y="150665"/>
                  </a:lnTo>
                  <a:lnTo>
                    <a:pt x="211990" y="125779"/>
                  </a:lnTo>
                  <a:lnTo>
                    <a:pt x="229302" y="96178"/>
                  </a:lnTo>
                  <a:lnTo>
                    <a:pt x="236251" y="59592"/>
                  </a:lnTo>
                  <a:lnTo>
                    <a:pt x="231637" y="35928"/>
                  </a:lnTo>
                  <a:lnTo>
                    <a:pt x="227131" y="24705"/>
                  </a:lnTo>
                  <a:lnTo>
                    <a:pt x="212766" y="9114"/>
                  </a:lnTo>
                  <a:lnTo>
                    <a:pt x="204022" y="3319"/>
                  </a:lnTo>
                  <a:lnTo>
                    <a:pt x="178708" y="0"/>
                  </a:lnTo>
                  <a:lnTo>
                    <a:pt x="150300" y="3593"/>
                  </a:lnTo>
                  <a:lnTo>
                    <a:pt x="114577" y="19941"/>
                  </a:lnTo>
                  <a:lnTo>
                    <a:pt x="66011" y="60781"/>
                  </a:lnTo>
                  <a:lnTo>
                    <a:pt x="36081" y="107751"/>
                  </a:lnTo>
                  <a:lnTo>
                    <a:pt x="15873" y="155307"/>
                  </a:lnTo>
                  <a:lnTo>
                    <a:pt x="3127" y="205273"/>
                  </a:lnTo>
                  <a:lnTo>
                    <a:pt x="0" y="249064"/>
                  </a:lnTo>
                  <a:lnTo>
                    <a:pt x="7132" y="284785"/>
                  </a:lnTo>
                  <a:lnTo>
                    <a:pt x="29911" y="325177"/>
                  </a:lnTo>
                  <a:lnTo>
                    <a:pt x="36495" y="333351"/>
                  </a:lnTo>
                  <a:lnTo>
                    <a:pt x="59409" y="342432"/>
                  </a:lnTo>
                  <a:lnTo>
                    <a:pt x="86750" y="345299"/>
                  </a:lnTo>
                  <a:lnTo>
                    <a:pt x="110600" y="342673"/>
                  </a:lnTo>
                  <a:lnTo>
                    <a:pt x="129779" y="334488"/>
                  </a:lnTo>
                  <a:lnTo>
                    <a:pt x="186534" y="3075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2611067" y="2863751"/>
            <a:ext cx="2442613" cy="1779317"/>
            <a:chOff x="2611067" y="2863751"/>
            <a:chExt cx="2442613" cy="1779317"/>
          </a:xfrm>
        </p:grpSpPr>
        <p:sp>
          <p:nvSpPr>
            <p:cNvPr id="11" name="Freeform 10"/>
            <p:cNvSpPr/>
            <p:nvPr/>
          </p:nvSpPr>
          <p:spPr>
            <a:xfrm>
              <a:off x="3906072" y="2863751"/>
              <a:ext cx="21058" cy="1779317"/>
            </a:xfrm>
            <a:custGeom>
              <a:avLst/>
              <a:gdLst/>
              <a:ahLst/>
              <a:cxnLst/>
              <a:rect l="0" t="0" r="0" b="0"/>
              <a:pathLst>
                <a:path w="21058" h="1779317">
                  <a:moveTo>
                    <a:pt x="0" y="0"/>
                  </a:moveTo>
                  <a:lnTo>
                    <a:pt x="0" y="58617"/>
                  </a:lnTo>
                  <a:lnTo>
                    <a:pt x="0" y="112791"/>
                  </a:lnTo>
                  <a:lnTo>
                    <a:pt x="0" y="168552"/>
                  </a:lnTo>
                  <a:lnTo>
                    <a:pt x="7236" y="231423"/>
                  </a:lnTo>
                  <a:lnTo>
                    <a:pt x="9878" y="288042"/>
                  </a:lnTo>
                  <a:lnTo>
                    <a:pt x="10336" y="338029"/>
                  </a:lnTo>
                  <a:lnTo>
                    <a:pt x="10471" y="389885"/>
                  </a:lnTo>
                  <a:lnTo>
                    <a:pt x="10512" y="445414"/>
                  </a:lnTo>
                  <a:lnTo>
                    <a:pt x="10524" y="506321"/>
                  </a:lnTo>
                  <a:lnTo>
                    <a:pt x="10527" y="562582"/>
                  </a:lnTo>
                  <a:lnTo>
                    <a:pt x="10528" y="618246"/>
                  </a:lnTo>
                  <a:lnTo>
                    <a:pt x="10529" y="663161"/>
                  </a:lnTo>
                  <a:lnTo>
                    <a:pt x="10529" y="710419"/>
                  </a:lnTo>
                  <a:lnTo>
                    <a:pt x="10529" y="766295"/>
                  </a:lnTo>
                  <a:lnTo>
                    <a:pt x="10529" y="829254"/>
                  </a:lnTo>
                  <a:lnTo>
                    <a:pt x="10529" y="883004"/>
                  </a:lnTo>
                  <a:lnTo>
                    <a:pt x="10529" y="943087"/>
                  </a:lnTo>
                  <a:lnTo>
                    <a:pt x="10529" y="1000016"/>
                  </a:lnTo>
                  <a:lnTo>
                    <a:pt x="10529" y="1056322"/>
                  </a:lnTo>
                  <a:lnTo>
                    <a:pt x="10529" y="1112503"/>
                  </a:lnTo>
                  <a:lnTo>
                    <a:pt x="10529" y="1168662"/>
                  </a:lnTo>
                  <a:lnTo>
                    <a:pt x="10529" y="1224815"/>
                  </a:lnTo>
                  <a:lnTo>
                    <a:pt x="10529" y="1280967"/>
                  </a:lnTo>
                  <a:lnTo>
                    <a:pt x="10529" y="1337119"/>
                  </a:lnTo>
                  <a:lnTo>
                    <a:pt x="17764" y="1400074"/>
                  </a:lnTo>
                  <a:lnTo>
                    <a:pt x="20407" y="1453583"/>
                  </a:lnTo>
                  <a:lnTo>
                    <a:pt x="20865" y="1504598"/>
                  </a:lnTo>
                  <a:lnTo>
                    <a:pt x="20972" y="1547255"/>
                  </a:lnTo>
                  <a:lnTo>
                    <a:pt x="21032" y="1608392"/>
                  </a:lnTo>
                  <a:lnTo>
                    <a:pt x="21050" y="1657182"/>
                  </a:lnTo>
                  <a:lnTo>
                    <a:pt x="21056" y="1715590"/>
                  </a:lnTo>
                  <a:lnTo>
                    <a:pt x="21057" y="1751855"/>
                  </a:lnTo>
                  <a:lnTo>
                    <a:pt x="21057" y="17793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611067" y="3832373"/>
              <a:ext cx="2442613" cy="63172"/>
            </a:xfrm>
            <a:custGeom>
              <a:avLst/>
              <a:gdLst/>
              <a:ahLst/>
              <a:cxnLst/>
              <a:rect l="0" t="0" r="0" b="0"/>
              <a:pathLst>
                <a:path w="2442613" h="63172">
                  <a:moveTo>
                    <a:pt x="0" y="0"/>
                  </a:moveTo>
                  <a:lnTo>
                    <a:pt x="11178" y="11178"/>
                  </a:lnTo>
                  <a:lnTo>
                    <a:pt x="70781" y="31209"/>
                  </a:lnTo>
                  <a:lnTo>
                    <a:pt x="110659" y="38882"/>
                  </a:lnTo>
                  <a:lnTo>
                    <a:pt x="170947" y="41475"/>
                  </a:lnTo>
                  <a:lnTo>
                    <a:pt x="219367" y="41925"/>
                  </a:lnTo>
                  <a:lnTo>
                    <a:pt x="276347" y="42057"/>
                  </a:lnTo>
                  <a:lnTo>
                    <a:pt x="337684" y="36508"/>
                  </a:lnTo>
                  <a:lnTo>
                    <a:pt x="400312" y="33044"/>
                  </a:lnTo>
                  <a:lnTo>
                    <a:pt x="452143" y="32017"/>
                  </a:lnTo>
                  <a:lnTo>
                    <a:pt x="504343" y="24435"/>
                  </a:lnTo>
                  <a:lnTo>
                    <a:pt x="548218" y="22058"/>
                  </a:lnTo>
                  <a:lnTo>
                    <a:pt x="610351" y="20184"/>
                  </a:lnTo>
                  <a:lnTo>
                    <a:pt x="671395" y="13909"/>
                  </a:lnTo>
                  <a:lnTo>
                    <a:pt x="720157" y="11530"/>
                  </a:lnTo>
                  <a:lnTo>
                    <a:pt x="767751" y="10825"/>
                  </a:lnTo>
                  <a:lnTo>
                    <a:pt x="828646" y="11786"/>
                  </a:lnTo>
                  <a:lnTo>
                    <a:pt x="877885" y="17790"/>
                  </a:lnTo>
                  <a:lnTo>
                    <a:pt x="925619" y="20089"/>
                  </a:lnTo>
                  <a:lnTo>
                    <a:pt x="986556" y="20770"/>
                  </a:lnTo>
                  <a:lnTo>
                    <a:pt x="1039316" y="22142"/>
                  </a:lnTo>
                  <a:lnTo>
                    <a:pt x="1101742" y="28267"/>
                  </a:lnTo>
                  <a:lnTo>
                    <a:pt x="1163416" y="34049"/>
                  </a:lnTo>
                  <a:lnTo>
                    <a:pt x="1215330" y="40520"/>
                  </a:lnTo>
                  <a:lnTo>
                    <a:pt x="1270645" y="41799"/>
                  </a:lnTo>
                  <a:lnTo>
                    <a:pt x="1323512" y="45171"/>
                  </a:lnTo>
                  <a:lnTo>
                    <a:pt x="1373686" y="51167"/>
                  </a:lnTo>
                  <a:lnTo>
                    <a:pt x="1428657" y="52351"/>
                  </a:lnTo>
                  <a:lnTo>
                    <a:pt x="1484576" y="55704"/>
                  </a:lnTo>
                  <a:lnTo>
                    <a:pt x="1540681" y="61696"/>
                  </a:lnTo>
                  <a:lnTo>
                    <a:pt x="1596824" y="62879"/>
                  </a:lnTo>
                  <a:lnTo>
                    <a:pt x="1652975" y="63113"/>
                  </a:lnTo>
                  <a:lnTo>
                    <a:pt x="1714715" y="63159"/>
                  </a:lnTo>
                  <a:lnTo>
                    <a:pt x="1774831" y="63168"/>
                  </a:lnTo>
                  <a:lnTo>
                    <a:pt x="1834886" y="63170"/>
                  </a:lnTo>
                  <a:lnTo>
                    <a:pt x="1897138" y="63171"/>
                  </a:lnTo>
                  <a:lnTo>
                    <a:pt x="1954495" y="62001"/>
                  </a:lnTo>
                  <a:lnTo>
                    <a:pt x="2010884" y="54837"/>
                  </a:lnTo>
                  <a:lnTo>
                    <a:pt x="2067084" y="53076"/>
                  </a:lnTo>
                  <a:lnTo>
                    <a:pt x="2122075" y="53897"/>
                  </a:lnTo>
                  <a:lnTo>
                    <a:pt x="2184372" y="61718"/>
                  </a:lnTo>
                  <a:lnTo>
                    <a:pt x="2236635" y="62740"/>
                  </a:lnTo>
                  <a:lnTo>
                    <a:pt x="2290984" y="63043"/>
                  </a:lnTo>
                  <a:lnTo>
                    <a:pt x="2352176" y="61976"/>
                  </a:lnTo>
                  <a:lnTo>
                    <a:pt x="2402391" y="54833"/>
                  </a:lnTo>
                  <a:lnTo>
                    <a:pt x="2442612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4958922" y="2884808"/>
            <a:ext cx="2821638" cy="2516312"/>
            <a:chOff x="4958922" y="2884808"/>
            <a:chExt cx="2821638" cy="2516312"/>
          </a:xfrm>
        </p:grpSpPr>
        <p:sp>
          <p:nvSpPr>
            <p:cNvPr id="14" name="Freeform 13"/>
            <p:cNvSpPr/>
            <p:nvPr/>
          </p:nvSpPr>
          <p:spPr>
            <a:xfrm>
              <a:off x="4958922" y="2884808"/>
              <a:ext cx="484312" cy="1021265"/>
            </a:xfrm>
            <a:custGeom>
              <a:avLst/>
              <a:gdLst/>
              <a:ahLst/>
              <a:cxnLst/>
              <a:rect l="0" t="0" r="0" b="0"/>
              <a:pathLst>
                <a:path w="484312" h="1021265">
                  <a:moveTo>
                    <a:pt x="0" y="0"/>
                  </a:moveTo>
                  <a:lnTo>
                    <a:pt x="9575" y="31282"/>
                  </a:lnTo>
                  <a:lnTo>
                    <a:pt x="38920" y="93685"/>
                  </a:lnTo>
                  <a:lnTo>
                    <a:pt x="65105" y="156169"/>
                  </a:lnTo>
                  <a:lnTo>
                    <a:pt x="96664" y="211879"/>
                  </a:lnTo>
                  <a:lnTo>
                    <a:pt x="124771" y="273856"/>
                  </a:lnTo>
                  <a:lnTo>
                    <a:pt x="144056" y="324283"/>
                  </a:lnTo>
                  <a:lnTo>
                    <a:pt x="169182" y="379304"/>
                  </a:lnTo>
                  <a:lnTo>
                    <a:pt x="191086" y="429643"/>
                  </a:lnTo>
                  <a:lnTo>
                    <a:pt x="215083" y="489024"/>
                  </a:lnTo>
                  <a:lnTo>
                    <a:pt x="242354" y="547026"/>
                  </a:lnTo>
                  <a:lnTo>
                    <a:pt x="264682" y="609133"/>
                  </a:lnTo>
                  <a:lnTo>
                    <a:pt x="288762" y="669321"/>
                  </a:lnTo>
                  <a:lnTo>
                    <a:pt x="316049" y="726270"/>
                  </a:lnTo>
                  <a:lnTo>
                    <a:pt x="343969" y="782579"/>
                  </a:lnTo>
                  <a:lnTo>
                    <a:pt x="370698" y="841350"/>
                  </a:lnTo>
                  <a:lnTo>
                    <a:pt x="402712" y="894800"/>
                  </a:lnTo>
                  <a:lnTo>
                    <a:pt x="429661" y="953138"/>
                  </a:lnTo>
                  <a:lnTo>
                    <a:pt x="456531" y="996889"/>
                  </a:lnTo>
                  <a:lnTo>
                    <a:pt x="484311" y="10212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011565" y="3861185"/>
              <a:ext cx="494840" cy="19283"/>
            </a:xfrm>
            <a:custGeom>
              <a:avLst/>
              <a:gdLst/>
              <a:ahLst/>
              <a:cxnLst/>
              <a:rect l="0" t="0" r="0" b="0"/>
              <a:pathLst>
                <a:path w="494840" h="19283">
                  <a:moveTo>
                    <a:pt x="0" y="13302"/>
                  </a:moveTo>
                  <a:lnTo>
                    <a:pt x="11178" y="2123"/>
                  </a:lnTo>
                  <a:lnTo>
                    <a:pt x="17980" y="0"/>
                  </a:lnTo>
                  <a:lnTo>
                    <a:pt x="69741" y="2177"/>
                  </a:lnTo>
                  <a:lnTo>
                    <a:pt x="124606" y="2655"/>
                  </a:lnTo>
                  <a:lnTo>
                    <a:pt x="184317" y="5870"/>
                  </a:lnTo>
                  <a:lnTo>
                    <a:pt x="241779" y="11834"/>
                  </a:lnTo>
                  <a:lnTo>
                    <a:pt x="292216" y="12866"/>
                  </a:lnTo>
                  <a:lnTo>
                    <a:pt x="352086" y="19282"/>
                  </a:lnTo>
                  <a:lnTo>
                    <a:pt x="415425" y="14320"/>
                  </a:lnTo>
                  <a:lnTo>
                    <a:pt x="475124" y="13435"/>
                  </a:lnTo>
                  <a:lnTo>
                    <a:pt x="494839" y="133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593769" y="3556663"/>
              <a:ext cx="312719" cy="338882"/>
            </a:xfrm>
            <a:custGeom>
              <a:avLst/>
              <a:gdLst/>
              <a:ahLst/>
              <a:cxnLst/>
              <a:rect l="0" t="0" r="0" b="0"/>
              <a:pathLst>
                <a:path w="312719" h="338882">
                  <a:moveTo>
                    <a:pt x="186376" y="33554"/>
                  </a:moveTo>
                  <a:lnTo>
                    <a:pt x="180787" y="16787"/>
                  </a:lnTo>
                  <a:lnTo>
                    <a:pt x="168684" y="5435"/>
                  </a:lnTo>
                  <a:lnTo>
                    <a:pt x="160543" y="770"/>
                  </a:lnTo>
                  <a:lnTo>
                    <a:pt x="150437" y="0"/>
                  </a:lnTo>
                  <a:lnTo>
                    <a:pt x="126729" y="5383"/>
                  </a:lnTo>
                  <a:lnTo>
                    <a:pt x="98253" y="21568"/>
                  </a:lnTo>
                  <a:lnTo>
                    <a:pt x="60445" y="58001"/>
                  </a:lnTo>
                  <a:lnTo>
                    <a:pt x="26450" y="108573"/>
                  </a:lnTo>
                  <a:lnTo>
                    <a:pt x="7449" y="157818"/>
                  </a:lnTo>
                  <a:lnTo>
                    <a:pt x="0" y="203864"/>
                  </a:lnTo>
                  <a:lnTo>
                    <a:pt x="3381" y="241554"/>
                  </a:lnTo>
                  <a:lnTo>
                    <a:pt x="11848" y="260919"/>
                  </a:lnTo>
                  <a:lnTo>
                    <a:pt x="17382" y="269359"/>
                  </a:lnTo>
                  <a:lnTo>
                    <a:pt x="25750" y="273816"/>
                  </a:lnTo>
                  <a:lnTo>
                    <a:pt x="47526" y="275648"/>
                  </a:lnTo>
                  <a:lnTo>
                    <a:pt x="69682" y="266323"/>
                  </a:lnTo>
                  <a:lnTo>
                    <a:pt x="90059" y="249311"/>
                  </a:lnTo>
                  <a:lnTo>
                    <a:pt x="129556" y="186806"/>
                  </a:lnTo>
                  <a:lnTo>
                    <a:pt x="153778" y="125962"/>
                  </a:lnTo>
                  <a:lnTo>
                    <a:pt x="163039" y="71695"/>
                  </a:lnTo>
                  <a:lnTo>
                    <a:pt x="158803" y="32510"/>
                  </a:lnTo>
                  <a:lnTo>
                    <a:pt x="176288" y="93504"/>
                  </a:lnTo>
                  <a:lnTo>
                    <a:pt x="189626" y="141004"/>
                  </a:lnTo>
                  <a:lnTo>
                    <a:pt x="209505" y="198279"/>
                  </a:lnTo>
                  <a:lnTo>
                    <a:pt x="233102" y="252962"/>
                  </a:lnTo>
                  <a:lnTo>
                    <a:pt x="260293" y="312637"/>
                  </a:lnTo>
                  <a:lnTo>
                    <a:pt x="267240" y="324895"/>
                  </a:lnTo>
                  <a:lnTo>
                    <a:pt x="275380" y="331896"/>
                  </a:lnTo>
                  <a:lnTo>
                    <a:pt x="284317" y="335394"/>
                  </a:lnTo>
                  <a:lnTo>
                    <a:pt x="312718" y="3388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983479" y="3442818"/>
              <a:ext cx="80936" cy="452727"/>
            </a:xfrm>
            <a:custGeom>
              <a:avLst/>
              <a:gdLst/>
              <a:ahLst/>
              <a:cxnLst/>
              <a:rect l="0" t="0" r="0" b="0"/>
              <a:pathLst>
                <a:path w="80936" h="452727">
                  <a:moveTo>
                    <a:pt x="7236" y="0"/>
                  </a:moveTo>
                  <a:lnTo>
                    <a:pt x="0" y="27556"/>
                  </a:lnTo>
                  <a:lnTo>
                    <a:pt x="477" y="90018"/>
                  </a:lnTo>
                  <a:lnTo>
                    <a:pt x="5233" y="152234"/>
                  </a:lnTo>
                  <a:lnTo>
                    <a:pt x="9762" y="210053"/>
                  </a:lnTo>
                  <a:lnTo>
                    <a:pt x="18513" y="258770"/>
                  </a:lnTo>
                  <a:lnTo>
                    <a:pt x="28515" y="317658"/>
                  </a:lnTo>
                  <a:lnTo>
                    <a:pt x="38887" y="373321"/>
                  </a:lnTo>
                  <a:lnTo>
                    <a:pt x="52489" y="416330"/>
                  </a:lnTo>
                  <a:lnTo>
                    <a:pt x="63613" y="436550"/>
                  </a:lnTo>
                  <a:lnTo>
                    <a:pt x="80935" y="452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906487" y="3600746"/>
              <a:ext cx="210571" cy="52643"/>
            </a:xfrm>
            <a:custGeom>
              <a:avLst/>
              <a:gdLst/>
              <a:ahLst/>
              <a:cxnLst/>
              <a:rect l="0" t="0" r="0" b="0"/>
              <a:pathLst>
                <a:path w="210571" h="52643">
                  <a:moveTo>
                    <a:pt x="0" y="52642"/>
                  </a:moveTo>
                  <a:lnTo>
                    <a:pt x="62092" y="47053"/>
                  </a:lnTo>
                  <a:lnTo>
                    <a:pt x="119543" y="34684"/>
                  </a:lnTo>
                  <a:lnTo>
                    <a:pt x="178089" y="17493"/>
                  </a:lnTo>
                  <a:lnTo>
                    <a:pt x="2105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135096" y="3421761"/>
              <a:ext cx="287288" cy="484312"/>
            </a:xfrm>
            <a:custGeom>
              <a:avLst/>
              <a:gdLst/>
              <a:ahLst/>
              <a:cxnLst/>
              <a:rect l="0" t="0" r="0" b="0"/>
              <a:pathLst>
                <a:path w="287288" h="484312">
                  <a:moveTo>
                    <a:pt x="13546" y="0"/>
                  </a:moveTo>
                  <a:lnTo>
                    <a:pt x="2368" y="16768"/>
                  </a:lnTo>
                  <a:lnTo>
                    <a:pt x="0" y="37478"/>
                  </a:lnTo>
                  <a:lnTo>
                    <a:pt x="2422" y="88902"/>
                  </a:lnTo>
                  <a:lnTo>
                    <a:pt x="2841" y="141375"/>
                  </a:lnTo>
                  <a:lnTo>
                    <a:pt x="2965" y="201376"/>
                  </a:lnTo>
                  <a:lnTo>
                    <a:pt x="10243" y="261657"/>
                  </a:lnTo>
                  <a:lnTo>
                    <a:pt x="12568" y="310455"/>
                  </a:lnTo>
                  <a:lnTo>
                    <a:pt x="14427" y="360789"/>
                  </a:lnTo>
                  <a:lnTo>
                    <a:pt x="19007" y="391198"/>
                  </a:lnTo>
                  <a:lnTo>
                    <a:pt x="20696" y="395330"/>
                  </a:lnTo>
                  <a:lnTo>
                    <a:pt x="21822" y="392235"/>
                  </a:lnTo>
                  <a:lnTo>
                    <a:pt x="25414" y="374368"/>
                  </a:lnTo>
                  <a:lnTo>
                    <a:pt x="47662" y="311270"/>
                  </a:lnTo>
                  <a:lnTo>
                    <a:pt x="78127" y="265557"/>
                  </a:lnTo>
                  <a:lnTo>
                    <a:pt x="93331" y="248267"/>
                  </a:lnTo>
                  <a:lnTo>
                    <a:pt x="126224" y="230968"/>
                  </a:lnTo>
                  <a:lnTo>
                    <a:pt x="160016" y="218434"/>
                  </a:lnTo>
                  <a:lnTo>
                    <a:pt x="181589" y="220304"/>
                  </a:lnTo>
                  <a:lnTo>
                    <a:pt x="192255" y="224078"/>
                  </a:lnTo>
                  <a:lnTo>
                    <a:pt x="210346" y="237631"/>
                  </a:lnTo>
                  <a:lnTo>
                    <a:pt x="247086" y="278994"/>
                  </a:lnTo>
                  <a:lnTo>
                    <a:pt x="269067" y="335987"/>
                  </a:lnTo>
                  <a:lnTo>
                    <a:pt x="276409" y="387249"/>
                  </a:lnTo>
                  <a:lnTo>
                    <a:pt x="284791" y="442435"/>
                  </a:lnTo>
                  <a:lnTo>
                    <a:pt x="287287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464786" y="3453347"/>
              <a:ext cx="31298" cy="473783"/>
            </a:xfrm>
            <a:custGeom>
              <a:avLst/>
              <a:gdLst/>
              <a:ahLst/>
              <a:cxnLst/>
              <a:rect l="0" t="0" r="0" b="0"/>
              <a:pathLst>
                <a:path w="31298" h="473783">
                  <a:moveTo>
                    <a:pt x="10240" y="0"/>
                  </a:moveTo>
                  <a:lnTo>
                    <a:pt x="1175" y="58617"/>
                  </a:lnTo>
                  <a:lnTo>
                    <a:pt x="0" y="113960"/>
                  </a:lnTo>
                  <a:lnTo>
                    <a:pt x="967" y="164137"/>
                  </a:lnTo>
                  <a:lnTo>
                    <a:pt x="6972" y="222938"/>
                  </a:lnTo>
                  <a:lnTo>
                    <a:pt x="10442" y="283645"/>
                  </a:lnTo>
                  <a:lnTo>
                    <a:pt x="17188" y="338027"/>
                  </a:lnTo>
                  <a:lnTo>
                    <a:pt x="23181" y="395797"/>
                  </a:lnTo>
                  <a:lnTo>
                    <a:pt x="30228" y="455887"/>
                  </a:lnTo>
                  <a:lnTo>
                    <a:pt x="31297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559253" y="3596268"/>
              <a:ext cx="212345" cy="306430"/>
            </a:xfrm>
            <a:custGeom>
              <a:avLst/>
              <a:gdLst/>
              <a:ahLst/>
              <a:cxnLst/>
              <a:rect l="0" t="0" r="0" b="0"/>
              <a:pathLst>
                <a:path w="212345" h="306430">
                  <a:moveTo>
                    <a:pt x="0" y="109763"/>
                  </a:moveTo>
                  <a:lnTo>
                    <a:pt x="43963" y="133482"/>
                  </a:lnTo>
                  <a:lnTo>
                    <a:pt x="63993" y="134733"/>
                  </a:lnTo>
                  <a:lnTo>
                    <a:pt x="111038" y="126004"/>
                  </a:lnTo>
                  <a:lnTo>
                    <a:pt x="169501" y="91484"/>
                  </a:lnTo>
                  <a:lnTo>
                    <a:pt x="194762" y="70942"/>
                  </a:lnTo>
                  <a:lnTo>
                    <a:pt x="211477" y="44448"/>
                  </a:lnTo>
                  <a:lnTo>
                    <a:pt x="212344" y="34634"/>
                  </a:lnTo>
                  <a:lnTo>
                    <a:pt x="207069" y="14371"/>
                  </a:lnTo>
                  <a:lnTo>
                    <a:pt x="200048" y="7564"/>
                  </a:lnTo>
                  <a:lnTo>
                    <a:pt x="179768" y="0"/>
                  </a:lnTo>
                  <a:lnTo>
                    <a:pt x="155156" y="2878"/>
                  </a:lnTo>
                  <a:lnTo>
                    <a:pt x="114993" y="20771"/>
                  </a:lnTo>
                  <a:lnTo>
                    <a:pt x="61157" y="61172"/>
                  </a:lnTo>
                  <a:lnTo>
                    <a:pt x="33329" y="91076"/>
                  </a:lnTo>
                  <a:lnTo>
                    <a:pt x="21442" y="115886"/>
                  </a:lnTo>
                  <a:lnTo>
                    <a:pt x="12685" y="177176"/>
                  </a:lnTo>
                  <a:lnTo>
                    <a:pt x="13507" y="220074"/>
                  </a:lnTo>
                  <a:lnTo>
                    <a:pt x="33561" y="266603"/>
                  </a:lnTo>
                  <a:lnTo>
                    <a:pt x="47671" y="285924"/>
                  </a:lnTo>
                  <a:lnTo>
                    <a:pt x="65641" y="298411"/>
                  </a:lnTo>
                  <a:lnTo>
                    <a:pt x="101078" y="306429"/>
                  </a:lnTo>
                  <a:lnTo>
                    <a:pt x="118233" y="305184"/>
                  </a:lnTo>
                  <a:lnTo>
                    <a:pt x="136871" y="2992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864856" y="3505339"/>
              <a:ext cx="52367" cy="411263"/>
            </a:xfrm>
            <a:custGeom>
              <a:avLst/>
              <a:gdLst/>
              <a:ahLst/>
              <a:cxnLst/>
              <a:rect l="0" t="0" r="0" b="0"/>
              <a:pathLst>
                <a:path w="52367" h="411263">
                  <a:moveTo>
                    <a:pt x="52366" y="11179"/>
                  </a:moveTo>
                  <a:lnTo>
                    <a:pt x="41188" y="0"/>
                  </a:lnTo>
                  <a:lnTo>
                    <a:pt x="36725" y="2557"/>
                  </a:lnTo>
                  <a:lnTo>
                    <a:pt x="24856" y="34100"/>
                  </a:lnTo>
                  <a:lnTo>
                    <a:pt x="10364" y="90922"/>
                  </a:lnTo>
                  <a:lnTo>
                    <a:pt x="2876" y="135022"/>
                  </a:lnTo>
                  <a:lnTo>
                    <a:pt x="658" y="192542"/>
                  </a:lnTo>
                  <a:lnTo>
                    <a:pt x="0" y="250920"/>
                  </a:lnTo>
                  <a:lnTo>
                    <a:pt x="2926" y="305261"/>
                  </a:lnTo>
                  <a:lnTo>
                    <a:pt x="8081" y="355288"/>
                  </a:lnTo>
                  <a:lnTo>
                    <a:pt x="12729" y="390387"/>
                  </a:lnTo>
                  <a:lnTo>
                    <a:pt x="20781" y="4112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780352" y="3716559"/>
              <a:ext cx="284271" cy="60676"/>
            </a:xfrm>
            <a:custGeom>
              <a:avLst/>
              <a:gdLst/>
              <a:ahLst/>
              <a:cxnLst/>
              <a:rect l="0" t="0" r="0" b="0"/>
              <a:pathLst>
                <a:path w="284271" h="60676">
                  <a:moveTo>
                    <a:pt x="0" y="0"/>
                  </a:moveTo>
                  <a:lnTo>
                    <a:pt x="5589" y="16768"/>
                  </a:lnTo>
                  <a:lnTo>
                    <a:pt x="17691" y="28119"/>
                  </a:lnTo>
                  <a:lnTo>
                    <a:pt x="59646" y="44939"/>
                  </a:lnTo>
                  <a:lnTo>
                    <a:pt x="112994" y="52291"/>
                  </a:lnTo>
                  <a:lnTo>
                    <a:pt x="168592" y="60675"/>
                  </a:lnTo>
                  <a:lnTo>
                    <a:pt x="224635" y="57089"/>
                  </a:lnTo>
                  <a:lnTo>
                    <a:pt x="28427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054093" y="3629322"/>
              <a:ext cx="255278" cy="245166"/>
            </a:xfrm>
            <a:custGeom>
              <a:avLst/>
              <a:gdLst/>
              <a:ahLst/>
              <a:cxnLst/>
              <a:rect l="0" t="0" r="0" b="0"/>
              <a:pathLst>
                <a:path w="255278" h="245166">
                  <a:moveTo>
                    <a:pt x="0" y="181994"/>
                  </a:moveTo>
                  <a:lnTo>
                    <a:pt x="16768" y="187583"/>
                  </a:lnTo>
                  <a:lnTo>
                    <a:pt x="49552" y="185469"/>
                  </a:lnTo>
                  <a:lnTo>
                    <a:pt x="104878" y="162665"/>
                  </a:lnTo>
                  <a:lnTo>
                    <a:pt x="133631" y="147800"/>
                  </a:lnTo>
                  <a:lnTo>
                    <a:pt x="195366" y="108065"/>
                  </a:lnTo>
                  <a:lnTo>
                    <a:pt x="240587" y="71999"/>
                  </a:lnTo>
                  <a:lnTo>
                    <a:pt x="252377" y="53559"/>
                  </a:lnTo>
                  <a:lnTo>
                    <a:pt x="255277" y="30545"/>
                  </a:lnTo>
                  <a:lnTo>
                    <a:pt x="254413" y="17857"/>
                  </a:lnTo>
                  <a:lnTo>
                    <a:pt x="247987" y="9398"/>
                  </a:lnTo>
                  <a:lnTo>
                    <a:pt x="225251" y="0"/>
                  </a:lnTo>
                  <a:lnTo>
                    <a:pt x="198768" y="2062"/>
                  </a:lnTo>
                  <a:lnTo>
                    <a:pt x="138049" y="22449"/>
                  </a:lnTo>
                  <a:lnTo>
                    <a:pt x="94946" y="49006"/>
                  </a:lnTo>
                  <a:lnTo>
                    <a:pt x="42222" y="106421"/>
                  </a:lnTo>
                  <a:lnTo>
                    <a:pt x="19789" y="140494"/>
                  </a:lnTo>
                  <a:lnTo>
                    <a:pt x="9575" y="166279"/>
                  </a:lnTo>
                  <a:lnTo>
                    <a:pt x="7375" y="193337"/>
                  </a:lnTo>
                  <a:lnTo>
                    <a:pt x="8427" y="207103"/>
                  </a:lnTo>
                  <a:lnTo>
                    <a:pt x="12636" y="217451"/>
                  </a:lnTo>
                  <a:lnTo>
                    <a:pt x="26673" y="232067"/>
                  </a:lnTo>
                  <a:lnTo>
                    <a:pt x="50849" y="239344"/>
                  </a:lnTo>
                  <a:lnTo>
                    <a:pt x="94756" y="2451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496290" y="3737616"/>
              <a:ext cx="21058" cy="10530"/>
            </a:xfrm>
            <a:custGeom>
              <a:avLst/>
              <a:gdLst/>
              <a:ahLst/>
              <a:cxnLst/>
              <a:rect l="0" t="0" r="0" b="0"/>
              <a:pathLst>
                <a:path w="21058" h="10530">
                  <a:moveTo>
                    <a:pt x="0" y="10529"/>
                  </a:move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307429" y="3633538"/>
              <a:ext cx="294147" cy="255301"/>
            </a:xfrm>
            <a:custGeom>
              <a:avLst/>
              <a:gdLst/>
              <a:ahLst/>
              <a:cxnLst/>
              <a:rect l="0" t="0" r="0" b="0"/>
              <a:pathLst>
                <a:path w="294147" h="255301">
                  <a:moveTo>
                    <a:pt x="294146" y="61964"/>
                  </a:moveTo>
                  <a:lnTo>
                    <a:pt x="276165" y="37918"/>
                  </a:lnTo>
                  <a:lnTo>
                    <a:pt x="249824" y="17665"/>
                  </a:lnTo>
                  <a:lnTo>
                    <a:pt x="218622" y="4905"/>
                  </a:lnTo>
                  <a:lnTo>
                    <a:pt x="160512" y="0"/>
                  </a:lnTo>
                  <a:lnTo>
                    <a:pt x="123618" y="1669"/>
                  </a:lnTo>
                  <a:lnTo>
                    <a:pt x="71134" y="14593"/>
                  </a:lnTo>
                  <a:lnTo>
                    <a:pt x="27767" y="27521"/>
                  </a:lnTo>
                  <a:lnTo>
                    <a:pt x="7690" y="39247"/>
                  </a:lnTo>
                  <a:lnTo>
                    <a:pt x="2569" y="46820"/>
                  </a:lnTo>
                  <a:lnTo>
                    <a:pt x="0" y="64592"/>
                  </a:lnTo>
                  <a:lnTo>
                    <a:pt x="3292" y="73075"/>
                  </a:lnTo>
                  <a:lnTo>
                    <a:pt x="16309" y="88739"/>
                  </a:lnTo>
                  <a:lnTo>
                    <a:pt x="77088" y="132040"/>
                  </a:lnTo>
                  <a:lnTo>
                    <a:pt x="140048" y="174258"/>
                  </a:lnTo>
                  <a:lnTo>
                    <a:pt x="163349" y="195322"/>
                  </a:lnTo>
                  <a:lnTo>
                    <a:pt x="167174" y="203512"/>
                  </a:lnTo>
                  <a:lnTo>
                    <a:pt x="168304" y="221971"/>
                  </a:lnTo>
                  <a:lnTo>
                    <a:pt x="164628" y="229466"/>
                  </a:lnTo>
                  <a:lnTo>
                    <a:pt x="151185" y="240915"/>
                  </a:lnTo>
                  <a:lnTo>
                    <a:pt x="118296" y="253937"/>
                  </a:lnTo>
                  <a:lnTo>
                    <a:pt x="95498" y="255300"/>
                  </a:lnTo>
                  <a:lnTo>
                    <a:pt x="42816" y="243575"/>
                  </a:lnTo>
                  <a:lnTo>
                    <a:pt x="9877" y="2304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411647" y="3822127"/>
              <a:ext cx="2368913" cy="79161"/>
            </a:xfrm>
            <a:custGeom>
              <a:avLst/>
              <a:gdLst/>
              <a:ahLst/>
              <a:cxnLst/>
              <a:rect l="0" t="0" r="0" b="0"/>
              <a:pathLst>
                <a:path w="2368913" h="79161">
                  <a:moveTo>
                    <a:pt x="0" y="41831"/>
                  </a:moveTo>
                  <a:lnTo>
                    <a:pt x="26386" y="26190"/>
                  </a:lnTo>
                  <a:lnTo>
                    <a:pt x="83313" y="6987"/>
                  </a:lnTo>
                  <a:lnTo>
                    <a:pt x="135737" y="1153"/>
                  </a:lnTo>
                  <a:lnTo>
                    <a:pt x="198085" y="0"/>
                  </a:lnTo>
                  <a:lnTo>
                    <a:pt x="250218" y="5363"/>
                  </a:lnTo>
                  <a:lnTo>
                    <a:pt x="308122" y="21056"/>
                  </a:lnTo>
                  <a:lnTo>
                    <a:pt x="362031" y="29278"/>
                  </a:lnTo>
                  <a:lnTo>
                    <a:pt x="411674" y="38139"/>
                  </a:lnTo>
                  <a:lnTo>
                    <a:pt x="469140" y="44221"/>
                  </a:lnTo>
                  <a:lnTo>
                    <a:pt x="526158" y="56341"/>
                  </a:lnTo>
                  <a:lnTo>
                    <a:pt x="576519" y="60948"/>
                  </a:lnTo>
                  <a:lnTo>
                    <a:pt x="631467" y="69741"/>
                  </a:lnTo>
                  <a:lnTo>
                    <a:pt x="693100" y="75810"/>
                  </a:lnTo>
                  <a:lnTo>
                    <a:pt x="722166" y="79160"/>
                  </a:lnTo>
                  <a:lnTo>
                    <a:pt x="782073" y="74898"/>
                  </a:lnTo>
                  <a:lnTo>
                    <a:pt x="844295" y="73709"/>
                  </a:lnTo>
                  <a:lnTo>
                    <a:pt x="902817" y="65069"/>
                  </a:lnTo>
                  <a:lnTo>
                    <a:pt x="951204" y="56645"/>
                  </a:lnTo>
                  <a:lnTo>
                    <a:pt x="1010068" y="50087"/>
                  </a:lnTo>
                  <a:lnTo>
                    <a:pt x="1066756" y="43462"/>
                  </a:lnTo>
                  <a:lnTo>
                    <a:pt x="1130249" y="42153"/>
                  </a:lnTo>
                  <a:lnTo>
                    <a:pt x="1189065" y="41895"/>
                  </a:lnTo>
                  <a:lnTo>
                    <a:pt x="1251333" y="41844"/>
                  </a:lnTo>
                  <a:lnTo>
                    <a:pt x="1311551" y="43004"/>
                  </a:lnTo>
                  <a:lnTo>
                    <a:pt x="1368508" y="50165"/>
                  </a:lnTo>
                  <a:lnTo>
                    <a:pt x="1430408" y="51926"/>
                  </a:lnTo>
                  <a:lnTo>
                    <a:pt x="1491724" y="51104"/>
                  </a:lnTo>
                  <a:lnTo>
                    <a:pt x="1540596" y="45099"/>
                  </a:lnTo>
                  <a:lnTo>
                    <a:pt x="1602744" y="42477"/>
                  </a:lnTo>
                  <a:lnTo>
                    <a:pt x="1653689" y="42023"/>
                  </a:lnTo>
                  <a:lnTo>
                    <a:pt x="1702710" y="41888"/>
                  </a:lnTo>
                  <a:lnTo>
                    <a:pt x="1761195" y="41842"/>
                  </a:lnTo>
                  <a:lnTo>
                    <a:pt x="1823874" y="43003"/>
                  </a:lnTo>
                  <a:lnTo>
                    <a:pt x="1875595" y="50165"/>
                  </a:lnTo>
                  <a:lnTo>
                    <a:pt x="1930525" y="51926"/>
                  </a:lnTo>
                  <a:lnTo>
                    <a:pt x="1986436" y="52274"/>
                  </a:lnTo>
                  <a:lnTo>
                    <a:pt x="2042541" y="55462"/>
                  </a:lnTo>
                  <a:lnTo>
                    <a:pt x="2098683" y="61421"/>
                  </a:lnTo>
                  <a:lnTo>
                    <a:pt x="2162069" y="62599"/>
                  </a:lnTo>
                  <a:lnTo>
                    <a:pt x="2220863" y="62831"/>
                  </a:lnTo>
                  <a:lnTo>
                    <a:pt x="2277537" y="62877"/>
                  </a:lnTo>
                  <a:lnTo>
                    <a:pt x="2331452" y="61716"/>
                  </a:lnTo>
                  <a:lnTo>
                    <a:pt x="2368912" y="523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980186" y="3874487"/>
              <a:ext cx="652768" cy="1526633"/>
            </a:xfrm>
            <a:custGeom>
              <a:avLst/>
              <a:gdLst/>
              <a:ahLst/>
              <a:cxnLst/>
              <a:rect l="0" t="0" r="0" b="0"/>
              <a:pathLst>
                <a:path w="652768" h="1526633">
                  <a:moveTo>
                    <a:pt x="0" y="0"/>
                  </a:moveTo>
                  <a:lnTo>
                    <a:pt x="2340" y="39688"/>
                  </a:lnTo>
                  <a:lnTo>
                    <a:pt x="29309" y="94437"/>
                  </a:lnTo>
                  <a:lnTo>
                    <a:pt x="55644" y="157899"/>
                  </a:lnTo>
                  <a:lnTo>
                    <a:pt x="76752" y="213685"/>
                  </a:lnTo>
                  <a:lnTo>
                    <a:pt x="101961" y="273934"/>
                  </a:lnTo>
                  <a:lnTo>
                    <a:pt x="127072" y="330234"/>
                  </a:lnTo>
                  <a:lnTo>
                    <a:pt x="154563" y="391745"/>
                  </a:lnTo>
                  <a:lnTo>
                    <a:pt x="175518" y="440376"/>
                  </a:lnTo>
                  <a:lnTo>
                    <a:pt x="202134" y="491830"/>
                  </a:lnTo>
                  <a:lnTo>
                    <a:pt x="226658" y="544120"/>
                  </a:lnTo>
                  <a:lnTo>
                    <a:pt x="248742" y="596658"/>
                  </a:lnTo>
                  <a:lnTo>
                    <a:pt x="275693" y="654859"/>
                  </a:lnTo>
                  <a:lnTo>
                    <a:pt x="300316" y="710968"/>
                  </a:lnTo>
                  <a:lnTo>
                    <a:pt x="328018" y="764638"/>
                  </a:lnTo>
                  <a:lnTo>
                    <a:pt x="352865" y="817585"/>
                  </a:lnTo>
                  <a:lnTo>
                    <a:pt x="375044" y="875907"/>
                  </a:lnTo>
                  <a:lnTo>
                    <a:pt x="402023" y="932052"/>
                  </a:lnTo>
                  <a:lnTo>
                    <a:pt x="426654" y="985732"/>
                  </a:lnTo>
                  <a:lnTo>
                    <a:pt x="448770" y="1038682"/>
                  </a:lnTo>
                  <a:lnTo>
                    <a:pt x="477204" y="1101740"/>
                  </a:lnTo>
                  <a:lnTo>
                    <a:pt x="497153" y="1150914"/>
                  </a:lnTo>
                  <a:lnTo>
                    <a:pt x="518087" y="1210044"/>
                  </a:lnTo>
                  <a:lnTo>
                    <a:pt x="538816" y="1261195"/>
                  </a:lnTo>
                  <a:lnTo>
                    <a:pt x="560913" y="1324102"/>
                  </a:lnTo>
                  <a:lnTo>
                    <a:pt x="586660" y="1379391"/>
                  </a:lnTo>
                  <a:lnTo>
                    <a:pt x="613106" y="1437063"/>
                  </a:lnTo>
                  <a:lnTo>
                    <a:pt x="634618" y="1499932"/>
                  </a:lnTo>
                  <a:lnTo>
                    <a:pt x="641971" y="1514765"/>
                  </a:lnTo>
                  <a:lnTo>
                    <a:pt x="652767" y="15266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127585" y="4035430"/>
              <a:ext cx="395145" cy="165441"/>
            </a:xfrm>
            <a:custGeom>
              <a:avLst/>
              <a:gdLst/>
              <a:ahLst/>
              <a:cxnLst/>
              <a:rect l="0" t="0" r="0" b="0"/>
              <a:pathLst>
                <a:path w="395145" h="165441">
                  <a:moveTo>
                    <a:pt x="389555" y="165440"/>
                  </a:moveTo>
                  <a:lnTo>
                    <a:pt x="395144" y="148672"/>
                  </a:lnTo>
                  <a:lnTo>
                    <a:pt x="393030" y="110299"/>
                  </a:lnTo>
                  <a:lnTo>
                    <a:pt x="379406" y="73063"/>
                  </a:lnTo>
                  <a:lnTo>
                    <a:pt x="354962" y="45392"/>
                  </a:lnTo>
                  <a:lnTo>
                    <a:pt x="314091" y="16252"/>
                  </a:lnTo>
                  <a:lnTo>
                    <a:pt x="275688" y="3213"/>
                  </a:lnTo>
                  <a:lnTo>
                    <a:pt x="234673" y="0"/>
                  </a:lnTo>
                  <a:lnTo>
                    <a:pt x="178893" y="8802"/>
                  </a:lnTo>
                  <a:lnTo>
                    <a:pt x="139963" y="21542"/>
                  </a:lnTo>
                  <a:lnTo>
                    <a:pt x="84635" y="53597"/>
                  </a:lnTo>
                  <a:lnTo>
                    <a:pt x="22006" y="102296"/>
                  </a:lnTo>
                  <a:lnTo>
                    <a:pt x="9781" y="116319"/>
                  </a:lnTo>
                  <a:lnTo>
                    <a:pt x="0" y="144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138114" y="3969243"/>
              <a:ext cx="147400" cy="210571"/>
            </a:xfrm>
            <a:custGeom>
              <a:avLst/>
              <a:gdLst/>
              <a:ahLst/>
              <a:cxnLst/>
              <a:rect l="0" t="0" r="0" b="0"/>
              <a:pathLst>
                <a:path w="147400" h="210571">
                  <a:moveTo>
                    <a:pt x="0" y="0"/>
                  </a:moveTo>
                  <a:lnTo>
                    <a:pt x="45781" y="55660"/>
                  </a:lnTo>
                  <a:lnTo>
                    <a:pt x="85664" y="98447"/>
                  </a:lnTo>
                  <a:lnTo>
                    <a:pt x="123820" y="160339"/>
                  </a:lnTo>
                  <a:lnTo>
                    <a:pt x="144058" y="208832"/>
                  </a:lnTo>
                  <a:lnTo>
                    <a:pt x="147399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380269" y="422192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158518" y="4164772"/>
              <a:ext cx="184076" cy="187481"/>
            </a:xfrm>
            <a:custGeom>
              <a:avLst/>
              <a:gdLst/>
              <a:ahLst/>
              <a:cxnLst/>
              <a:rect l="0" t="0" r="0" b="0"/>
              <a:pathLst>
                <a:path w="184076" h="187481">
                  <a:moveTo>
                    <a:pt x="179637" y="36098"/>
                  </a:moveTo>
                  <a:lnTo>
                    <a:pt x="126609" y="12379"/>
                  </a:lnTo>
                  <a:lnTo>
                    <a:pt x="77569" y="0"/>
                  </a:lnTo>
                  <a:lnTo>
                    <a:pt x="32873" y="6394"/>
                  </a:lnTo>
                  <a:lnTo>
                    <a:pt x="22133" y="9276"/>
                  </a:lnTo>
                  <a:lnTo>
                    <a:pt x="13803" y="14707"/>
                  </a:lnTo>
                  <a:lnTo>
                    <a:pt x="1428" y="30101"/>
                  </a:lnTo>
                  <a:lnTo>
                    <a:pt x="0" y="37949"/>
                  </a:lnTo>
                  <a:lnTo>
                    <a:pt x="1387" y="45521"/>
                  </a:lnTo>
                  <a:lnTo>
                    <a:pt x="4652" y="52908"/>
                  </a:lnTo>
                  <a:lnTo>
                    <a:pt x="17638" y="64236"/>
                  </a:lnTo>
                  <a:lnTo>
                    <a:pt x="54570" y="81041"/>
                  </a:lnTo>
                  <a:lnTo>
                    <a:pt x="111303" y="79984"/>
                  </a:lnTo>
                  <a:lnTo>
                    <a:pt x="153411" y="76398"/>
                  </a:lnTo>
                  <a:lnTo>
                    <a:pt x="182785" y="66236"/>
                  </a:lnTo>
                  <a:lnTo>
                    <a:pt x="184075" y="67889"/>
                  </a:lnTo>
                  <a:lnTo>
                    <a:pt x="179270" y="75964"/>
                  </a:lnTo>
                  <a:lnTo>
                    <a:pt x="123293" y="135658"/>
                  </a:lnTo>
                  <a:lnTo>
                    <a:pt x="101201" y="161524"/>
                  </a:lnTo>
                  <a:lnTo>
                    <a:pt x="62888" y="181930"/>
                  </a:lnTo>
                  <a:lnTo>
                    <a:pt x="45860" y="187480"/>
                  </a:lnTo>
                  <a:lnTo>
                    <a:pt x="41319" y="187322"/>
                  </a:lnTo>
                  <a:lnTo>
                    <a:pt x="32238" y="183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235318" y="4319357"/>
              <a:ext cx="239121" cy="250011"/>
            </a:xfrm>
            <a:custGeom>
              <a:avLst/>
              <a:gdLst/>
              <a:ahLst/>
              <a:cxnLst/>
              <a:rect l="0" t="0" r="0" b="0"/>
              <a:pathLst>
                <a:path w="239121" h="250011">
                  <a:moveTo>
                    <a:pt x="102837" y="7855"/>
                  </a:moveTo>
                  <a:lnTo>
                    <a:pt x="48962" y="42602"/>
                  </a:lnTo>
                  <a:lnTo>
                    <a:pt x="2979" y="69088"/>
                  </a:lnTo>
                  <a:lnTo>
                    <a:pt x="0" y="69734"/>
                  </a:lnTo>
                  <a:lnTo>
                    <a:pt x="354" y="66655"/>
                  </a:lnTo>
                  <a:lnTo>
                    <a:pt x="2929" y="61093"/>
                  </a:lnTo>
                  <a:lnTo>
                    <a:pt x="32280" y="35355"/>
                  </a:lnTo>
                  <a:lnTo>
                    <a:pt x="62824" y="15873"/>
                  </a:lnTo>
                  <a:lnTo>
                    <a:pt x="100990" y="3342"/>
                  </a:lnTo>
                  <a:lnTo>
                    <a:pt x="128142" y="0"/>
                  </a:lnTo>
                  <a:lnTo>
                    <a:pt x="138425" y="2619"/>
                  </a:lnTo>
                  <a:lnTo>
                    <a:pt x="146449" y="7874"/>
                  </a:lnTo>
                  <a:lnTo>
                    <a:pt x="152969" y="14886"/>
                  </a:lnTo>
                  <a:lnTo>
                    <a:pt x="156146" y="23071"/>
                  </a:lnTo>
                  <a:lnTo>
                    <a:pt x="156555" y="41524"/>
                  </a:lnTo>
                  <a:lnTo>
                    <a:pt x="144620" y="71643"/>
                  </a:lnTo>
                  <a:lnTo>
                    <a:pt x="106010" y="119597"/>
                  </a:lnTo>
                  <a:lnTo>
                    <a:pt x="79601" y="135461"/>
                  </a:lnTo>
                  <a:lnTo>
                    <a:pt x="75648" y="136209"/>
                  </a:lnTo>
                  <a:lnTo>
                    <a:pt x="75352" y="134369"/>
                  </a:lnTo>
                  <a:lnTo>
                    <a:pt x="77495" y="130802"/>
                  </a:lnTo>
                  <a:lnTo>
                    <a:pt x="97278" y="120193"/>
                  </a:lnTo>
                  <a:lnTo>
                    <a:pt x="157058" y="102616"/>
                  </a:lnTo>
                  <a:lnTo>
                    <a:pt x="211943" y="94163"/>
                  </a:lnTo>
                  <a:lnTo>
                    <a:pt x="222368" y="96980"/>
                  </a:lnTo>
                  <a:lnTo>
                    <a:pt x="230488" y="102366"/>
                  </a:lnTo>
                  <a:lnTo>
                    <a:pt x="237071" y="109467"/>
                  </a:lnTo>
                  <a:lnTo>
                    <a:pt x="239120" y="116540"/>
                  </a:lnTo>
                  <a:lnTo>
                    <a:pt x="238145" y="123596"/>
                  </a:lnTo>
                  <a:lnTo>
                    <a:pt x="235157" y="130639"/>
                  </a:lnTo>
                  <a:lnTo>
                    <a:pt x="219357" y="144704"/>
                  </a:lnTo>
                  <a:lnTo>
                    <a:pt x="157696" y="178648"/>
                  </a:lnTo>
                  <a:lnTo>
                    <a:pt x="94218" y="205850"/>
                  </a:lnTo>
                  <a:lnTo>
                    <a:pt x="39917" y="228222"/>
                  </a:lnTo>
                  <a:lnTo>
                    <a:pt x="22230" y="235647"/>
                  </a:lnTo>
                  <a:lnTo>
                    <a:pt x="8081" y="2500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353859" y="4558839"/>
              <a:ext cx="127979" cy="140531"/>
            </a:xfrm>
            <a:custGeom>
              <a:avLst/>
              <a:gdLst/>
              <a:ahLst/>
              <a:cxnLst/>
              <a:rect l="0" t="0" r="0" b="0"/>
              <a:pathLst>
                <a:path w="127979" h="140531">
                  <a:moveTo>
                    <a:pt x="100110" y="0"/>
                  </a:moveTo>
                  <a:lnTo>
                    <a:pt x="41493" y="14654"/>
                  </a:lnTo>
                  <a:lnTo>
                    <a:pt x="12291" y="30338"/>
                  </a:lnTo>
                  <a:lnTo>
                    <a:pt x="6469" y="40113"/>
                  </a:lnTo>
                  <a:lnTo>
                    <a:pt x="0" y="66571"/>
                  </a:lnTo>
                  <a:lnTo>
                    <a:pt x="3363" y="91588"/>
                  </a:lnTo>
                  <a:lnTo>
                    <a:pt x="7536" y="103173"/>
                  </a:lnTo>
                  <a:lnTo>
                    <a:pt x="21531" y="119164"/>
                  </a:lnTo>
                  <a:lnTo>
                    <a:pt x="59111" y="138962"/>
                  </a:lnTo>
                  <a:lnTo>
                    <a:pt x="82667" y="140530"/>
                  </a:lnTo>
                  <a:lnTo>
                    <a:pt x="95500" y="139310"/>
                  </a:lnTo>
                  <a:lnTo>
                    <a:pt x="105226" y="134987"/>
                  </a:lnTo>
                  <a:lnTo>
                    <a:pt x="119151" y="120826"/>
                  </a:lnTo>
                  <a:lnTo>
                    <a:pt x="126120" y="96594"/>
                  </a:lnTo>
                  <a:lnTo>
                    <a:pt x="127978" y="81944"/>
                  </a:lnTo>
                  <a:lnTo>
                    <a:pt x="125708" y="69837"/>
                  </a:lnTo>
                  <a:lnTo>
                    <a:pt x="113827" y="50146"/>
                  </a:lnTo>
                  <a:lnTo>
                    <a:pt x="87406" y="25907"/>
                  </a:lnTo>
                  <a:lnTo>
                    <a:pt x="3693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421466" y="4700649"/>
              <a:ext cx="127260" cy="109043"/>
            </a:xfrm>
            <a:custGeom>
              <a:avLst/>
              <a:gdLst/>
              <a:ahLst/>
              <a:cxnLst/>
              <a:rect l="0" t="0" r="0" b="0"/>
              <a:pathLst>
                <a:path w="127260" h="109043">
                  <a:moveTo>
                    <a:pt x="127259" y="5589"/>
                  </a:moveTo>
                  <a:lnTo>
                    <a:pt x="110491" y="0"/>
                  </a:lnTo>
                  <a:lnTo>
                    <a:pt x="92900" y="376"/>
                  </a:lnTo>
                  <a:lnTo>
                    <a:pt x="73384" y="5612"/>
                  </a:lnTo>
                  <a:lnTo>
                    <a:pt x="53012" y="15738"/>
                  </a:lnTo>
                  <a:lnTo>
                    <a:pt x="27401" y="40181"/>
                  </a:lnTo>
                  <a:lnTo>
                    <a:pt x="4995" y="69651"/>
                  </a:lnTo>
                  <a:lnTo>
                    <a:pt x="0" y="90213"/>
                  </a:lnTo>
                  <a:lnTo>
                    <a:pt x="305" y="100609"/>
                  </a:lnTo>
                  <a:lnTo>
                    <a:pt x="5189" y="106371"/>
                  </a:lnTo>
                  <a:lnTo>
                    <a:pt x="13124" y="109042"/>
                  </a:lnTo>
                  <a:lnTo>
                    <a:pt x="43528" y="107211"/>
                  </a:lnTo>
                  <a:lnTo>
                    <a:pt x="63139" y="101057"/>
                  </a:lnTo>
                  <a:lnTo>
                    <a:pt x="106203" y="687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622425" y="491680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443440" y="4819771"/>
              <a:ext cx="168457" cy="149548"/>
            </a:xfrm>
            <a:custGeom>
              <a:avLst/>
              <a:gdLst/>
              <a:ahLst/>
              <a:cxnLst/>
              <a:rect l="0" t="0" r="0" b="0"/>
              <a:pathLst>
                <a:path w="168457" h="149548">
                  <a:moveTo>
                    <a:pt x="168456" y="54923"/>
                  </a:moveTo>
                  <a:lnTo>
                    <a:pt x="124493" y="34679"/>
                  </a:lnTo>
                  <a:lnTo>
                    <a:pt x="72074" y="614"/>
                  </a:lnTo>
                  <a:lnTo>
                    <a:pt x="63257" y="0"/>
                  </a:lnTo>
                  <a:lnTo>
                    <a:pt x="47221" y="5556"/>
                  </a:lnTo>
                  <a:lnTo>
                    <a:pt x="44349" y="11483"/>
                  </a:lnTo>
                  <a:lnTo>
                    <a:pt x="44774" y="18944"/>
                  </a:lnTo>
                  <a:lnTo>
                    <a:pt x="62266" y="56135"/>
                  </a:lnTo>
                  <a:lnTo>
                    <a:pt x="85913" y="91211"/>
                  </a:lnTo>
                  <a:lnTo>
                    <a:pt x="90827" y="114725"/>
                  </a:lnTo>
                  <a:lnTo>
                    <a:pt x="86770" y="134534"/>
                  </a:lnTo>
                  <a:lnTo>
                    <a:pt x="82413" y="143092"/>
                  </a:lnTo>
                  <a:lnTo>
                    <a:pt x="74830" y="147627"/>
                  </a:lnTo>
                  <a:lnTo>
                    <a:pt x="53925" y="149547"/>
                  </a:lnTo>
                  <a:lnTo>
                    <a:pt x="0" y="1286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>
            <a:off x="263212" y="233139"/>
            <a:ext cx="6590841" cy="805179"/>
            <a:chOff x="263212" y="233139"/>
            <a:chExt cx="6590841" cy="805179"/>
          </a:xfrm>
        </p:grpSpPr>
        <p:sp>
          <p:nvSpPr>
            <p:cNvPr id="2" name="Freeform 1"/>
            <p:cNvSpPr/>
            <p:nvPr/>
          </p:nvSpPr>
          <p:spPr>
            <a:xfrm>
              <a:off x="428895" y="305326"/>
              <a:ext cx="13302" cy="368498"/>
            </a:xfrm>
            <a:custGeom>
              <a:avLst/>
              <a:gdLst/>
              <a:ahLst/>
              <a:cxnLst/>
              <a:rect l="0" t="0" r="0" b="0"/>
              <a:pathLst>
                <a:path w="13302" h="368498">
                  <a:moveTo>
                    <a:pt x="13301" y="0"/>
                  </a:moveTo>
                  <a:lnTo>
                    <a:pt x="2123" y="11178"/>
                  </a:lnTo>
                  <a:lnTo>
                    <a:pt x="0" y="19151"/>
                  </a:lnTo>
                  <a:lnTo>
                    <a:pt x="4998" y="71806"/>
                  </a:lnTo>
                  <a:lnTo>
                    <a:pt x="10841" y="128901"/>
                  </a:lnTo>
                  <a:lnTo>
                    <a:pt x="12572" y="190271"/>
                  </a:lnTo>
                  <a:lnTo>
                    <a:pt x="13085" y="246669"/>
                  </a:lnTo>
                  <a:lnTo>
                    <a:pt x="13259" y="307648"/>
                  </a:lnTo>
                  <a:lnTo>
                    <a:pt x="2773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63212" y="233139"/>
              <a:ext cx="334027" cy="251172"/>
            </a:xfrm>
            <a:custGeom>
              <a:avLst/>
              <a:gdLst/>
              <a:ahLst/>
              <a:cxnLst/>
              <a:rect l="0" t="0" r="0" b="0"/>
              <a:pathLst>
                <a:path w="334027" h="251172">
                  <a:moveTo>
                    <a:pt x="0" y="72187"/>
                  </a:moveTo>
                  <a:lnTo>
                    <a:pt x="17981" y="48140"/>
                  </a:lnTo>
                  <a:lnTo>
                    <a:pt x="44322" y="27887"/>
                  </a:lnTo>
                  <a:lnTo>
                    <a:pt x="95047" y="6143"/>
                  </a:lnTo>
                  <a:lnTo>
                    <a:pt x="146503" y="0"/>
                  </a:lnTo>
                  <a:lnTo>
                    <a:pt x="205540" y="1906"/>
                  </a:lnTo>
                  <a:lnTo>
                    <a:pt x="240665" y="13148"/>
                  </a:lnTo>
                  <a:lnTo>
                    <a:pt x="293432" y="45825"/>
                  </a:lnTo>
                  <a:lnTo>
                    <a:pt x="310178" y="63980"/>
                  </a:lnTo>
                  <a:lnTo>
                    <a:pt x="327171" y="99521"/>
                  </a:lnTo>
                  <a:lnTo>
                    <a:pt x="334026" y="139687"/>
                  </a:lnTo>
                  <a:lnTo>
                    <a:pt x="330467" y="175635"/>
                  </a:lnTo>
                  <a:lnTo>
                    <a:pt x="318840" y="194593"/>
                  </a:lnTo>
                  <a:lnTo>
                    <a:pt x="301974" y="209648"/>
                  </a:lnTo>
                  <a:lnTo>
                    <a:pt x="241861" y="236569"/>
                  </a:lnTo>
                  <a:lnTo>
                    <a:pt x="200041" y="251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561638" y="484376"/>
              <a:ext cx="122715" cy="141548"/>
            </a:xfrm>
            <a:custGeom>
              <a:avLst/>
              <a:gdLst/>
              <a:ahLst/>
              <a:cxnLst/>
              <a:rect l="0" t="0" r="0" b="0"/>
              <a:pathLst>
                <a:path w="122715" h="141548">
                  <a:moveTo>
                    <a:pt x="17429" y="94691"/>
                  </a:moveTo>
                  <a:lnTo>
                    <a:pt x="32083" y="138653"/>
                  </a:lnTo>
                  <a:lnTo>
                    <a:pt x="31878" y="141547"/>
                  </a:lnTo>
                  <a:lnTo>
                    <a:pt x="29401" y="139966"/>
                  </a:lnTo>
                  <a:lnTo>
                    <a:pt x="8615" y="112213"/>
                  </a:lnTo>
                  <a:lnTo>
                    <a:pt x="0" y="71937"/>
                  </a:lnTo>
                  <a:lnTo>
                    <a:pt x="3036" y="34137"/>
                  </a:lnTo>
                  <a:lnTo>
                    <a:pt x="14541" y="14745"/>
                  </a:lnTo>
                  <a:lnTo>
                    <a:pt x="22523" y="6299"/>
                  </a:lnTo>
                  <a:lnTo>
                    <a:pt x="32523" y="1838"/>
                  </a:lnTo>
                  <a:lnTo>
                    <a:pt x="56113" y="0"/>
                  </a:lnTo>
                  <a:lnTo>
                    <a:pt x="110708" y="8276"/>
                  </a:lnTo>
                  <a:lnTo>
                    <a:pt x="122714" y="1046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729583" y="492066"/>
              <a:ext cx="131715" cy="173432"/>
            </a:xfrm>
            <a:custGeom>
              <a:avLst/>
              <a:gdLst/>
              <a:ahLst/>
              <a:cxnLst/>
              <a:rect l="0" t="0" r="0" b="0"/>
              <a:pathLst>
                <a:path w="131715" h="173432">
                  <a:moveTo>
                    <a:pt x="91639" y="13301"/>
                  </a:moveTo>
                  <a:lnTo>
                    <a:pt x="80461" y="2123"/>
                  </a:lnTo>
                  <a:lnTo>
                    <a:pt x="72489" y="0"/>
                  </a:lnTo>
                  <a:lnTo>
                    <a:pt x="51153" y="761"/>
                  </a:lnTo>
                  <a:lnTo>
                    <a:pt x="32311" y="8118"/>
                  </a:lnTo>
                  <a:lnTo>
                    <a:pt x="24011" y="13355"/>
                  </a:lnTo>
                  <a:lnTo>
                    <a:pt x="11669" y="28533"/>
                  </a:lnTo>
                  <a:lnTo>
                    <a:pt x="3455" y="48147"/>
                  </a:lnTo>
                  <a:lnTo>
                    <a:pt x="0" y="85497"/>
                  </a:lnTo>
                  <a:lnTo>
                    <a:pt x="11793" y="148356"/>
                  </a:lnTo>
                  <a:lnTo>
                    <a:pt x="17352" y="157150"/>
                  </a:lnTo>
                  <a:lnTo>
                    <a:pt x="32886" y="170041"/>
                  </a:lnTo>
                  <a:lnTo>
                    <a:pt x="54608" y="173431"/>
                  </a:lnTo>
                  <a:lnTo>
                    <a:pt x="78691" y="169868"/>
                  </a:lnTo>
                  <a:lnTo>
                    <a:pt x="101092" y="160485"/>
                  </a:lnTo>
                  <a:lnTo>
                    <a:pt x="108470" y="152368"/>
                  </a:lnTo>
                  <a:lnTo>
                    <a:pt x="126871" y="98050"/>
                  </a:lnTo>
                  <a:lnTo>
                    <a:pt x="131714" y="60509"/>
                  </a:lnTo>
                  <a:lnTo>
                    <a:pt x="126608" y="36622"/>
                  </a:lnTo>
                  <a:lnTo>
                    <a:pt x="121971" y="25339"/>
                  </a:lnTo>
                  <a:lnTo>
                    <a:pt x="114200" y="17817"/>
                  </a:lnTo>
                  <a:lnTo>
                    <a:pt x="70582" y="27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926507" y="506804"/>
              <a:ext cx="138626" cy="148520"/>
            </a:xfrm>
            <a:custGeom>
              <a:avLst/>
              <a:gdLst/>
              <a:ahLst/>
              <a:cxnLst/>
              <a:rect l="0" t="0" r="0" b="0"/>
              <a:pathLst>
                <a:path w="138626" h="148520">
                  <a:moveTo>
                    <a:pt x="0" y="19620"/>
                  </a:moveTo>
                  <a:lnTo>
                    <a:pt x="3120" y="62312"/>
                  </a:lnTo>
                  <a:lnTo>
                    <a:pt x="10723" y="121689"/>
                  </a:lnTo>
                  <a:lnTo>
                    <a:pt x="16305" y="148519"/>
                  </a:lnTo>
                  <a:lnTo>
                    <a:pt x="15550" y="147667"/>
                  </a:lnTo>
                  <a:lnTo>
                    <a:pt x="13876" y="143589"/>
                  </a:lnTo>
                  <a:lnTo>
                    <a:pt x="10970" y="90697"/>
                  </a:lnTo>
                  <a:lnTo>
                    <a:pt x="16205" y="42239"/>
                  </a:lnTo>
                  <a:lnTo>
                    <a:pt x="25209" y="9555"/>
                  </a:lnTo>
                  <a:lnTo>
                    <a:pt x="30844" y="3551"/>
                  </a:lnTo>
                  <a:lnTo>
                    <a:pt x="38110" y="719"/>
                  </a:lnTo>
                  <a:lnTo>
                    <a:pt x="46464" y="0"/>
                  </a:lnTo>
                  <a:lnTo>
                    <a:pt x="65104" y="5441"/>
                  </a:lnTo>
                  <a:lnTo>
                    <a:pt x="92210" y="21658"/>
                  </a:lnTo>
                  <a:lnTo>
                    <a:pt x="106493" y="35734"/>
                  </a:lnTo>
                  <a:lnTo>
                    <a:pt x="134676" y="89116"/>
                  </a:lnTo>
                  <a:lnTo>
                    <a:pt x="138625" y="109389"/>
                  </a:lnTo>
                  <a:lnTo>
                    <a:pt x="136871" y="1354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108228" y="514293"/>
              <a:ext cx="124713" cy="171691"/>
            </a:xfrm>
            <a:custGeom>
              <a:avLst/>
              <a:gdLst/>
              <a:ahLst/>
              <a:cxnLst/>
              <a:rect l="0" t="0" r="0" b="0"/>
              <a:pathLst>
                <a:path w="124713" h="171691">
                  <a:moveTo>
                    <a:pt x="113077" y="12131"/>
                  </a:moveTo>
                  <a:lnTo>
                    <a:pt x="96310" y="953"/>
                  </a:lnTo>
                  <a:lnTo>
                    <a:pt x="87861" y="0"/>
                  </a:lnTo>
                  <a:lnTo>
                    <a:pt x="69115" y="5180"/>
                  </a:lnTo>
                  <a:lnTo>
                    <a:pt x="44419" y="21250"/>
                  </a:lnTo>
                  <a:lnTo>
                    <a:pt x="22284" y="46419"/>
                  </a:lnTo>
                  <a:lnTo>
                    <a:pt x="6497" y="76103"/>
                  </a:lnTo>
                  <a:lnTo>
                    <a:pt x="0" y="112714"/>
                  </a:lnTo>
                  <a:lnTo>
                    <a:pt x="3664" y="147609"/>
                  </a:lnTo>
                  <a:lnTo>
                    <a:pt x="8549" y="156262"/>
                  </a:lnTo>
                  <a:lnTo>
                    <a:pt x="23337" y="168996"/>
                  </a:lnTo>
                  <a:lnTo>
                    <a:pt x="32193" y="171690"/>
                  </a:lnTo>
                  <a:lnTo>
                    <a:pt x="51392" y="171564"/>
                  </a:lnTo>
                  <a:lnTo>
                    <a:pt x="68504" y="164489"/>
                  </a:lnTo>
                  <a:lnTo>
                    <a:pt x="83908" y="152375"/>
                  </a:lnTo>
                  <a:lnTo>
                    <a:pt x="119952" y="105946"/>
                  </a:lnTo>
                  <a:lnTo>
                    <a:pt x="124712" y="85412"/>
                  </a:lnTo>
                  <a:lnTo>
                    <a:pt x="121758" y="63418"/>
                  </a:lnTo>
                  <a:lnTo>
                    <a:pt x="102549" y="121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284476" y="526424"/>
              <a:ext cx="147400" cy="174164"/>
            </a:xfrm>
            <a:custGeom>
              <a:avLst/>
              <a:gdLst/>
              <a:ahLst/>
              <a:cxnLst/>
              <a:rect l="0" t="0" r="0" b="0"/>
              <a:pathLst>
                <a:path w="147400" h="174164">
                  <a:moveTo>
                    <a:pt x="0" y="0"/>
                  </a:moveTo>
                  <a:lnTo>
                    <a:pt x="0" y="54145"/>
                  </a:lnTo>
                  <a:lnTo>
                    <a:pt x="5590" y="103502"/>
                  </a:lnTo>
                  <a:lnTo>
                    <a:pt x="20244" y="136343"/>
                  </a:lnTo>
                  <a:lnTo>
                    <a:pt x="39404" y="162711"/>
                  </a:lnTo>
                  <a:lnTo>
                    <a:pt x="59237" y="171752"/>
                  </a:lnTo>
                  <a:lnTo>
                    <a:pt x="71077" y="174163"/>
                  </a:lnTo>
                  <a:lnTo>
                    <a:pt x="93591" y="170603"/>
                  </a:lnTo>
                  <a:lnTo>
                    <a:pt x="104508" y="166378"/>
                  </a:lnTo>
                  <a:lnTo>
                    <a:pt x="119758" y="152325"/>
                  </a:lnTo>
                  <a:lnTo>
                    <a:pt x="139080" y="114707"/>
                  </a:lnTo>
                  <a:lnTo>
                    <a:pt x="146304" y="54692"/>
                  </a:lnTo>
                  <a:lnTo>
                    <a:pt x="147399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485194" y="494478"/>
              <a:ext cx="146724" cy="231989"/>
            </a:xfrm>
            <a:custGeom>
              <a:avLst/>
              <a:gdLst/>
              <a:ahLst/>
              <a:cxnLst/>
              <a:rect l="0" t="0" r="0" b="0"/>
              <a:pathLst>
                <a:path w="146724" h="231989">
                  <a:moveTo>
                    <a:pt x="9852" y="42475"/>
                  </a:moveTo>
                  <a:lnTo>
                    <a:pt x="21305" y="91406"/>
                  </a:lnTo>
                  <a:lnTo>
                    <a:pt x="28064" y="139251"/>
                  </a:lnTo>
                  <a:lnTo>
                    <a:pt x="29012" y="156125"/>
                  </a:lnTo>
                  <a:lnTo>
                    <a:pt x="27305" y="163865"/>
                  </a:lnTo>
                  <a:lnTo>
                    <a:pt x="23827" y="165516"/>
                  </a:lnTo>
                  <a:lnTo>
                    <a:pt x="19169" y="163107"/>
                  </a:lnTo>
                  <a:lnTo>
                    <a:pt x="10873" y="147952"/>
                  </a:lnTo>
                  <a:lnTo>
                    <a:pt x="2746" y="113112"/>
                  </a:lnTo>
                  <a:lnTo>
                    <a:pt x="0" y="59417"/>
                  </a:lnTo>
                  <a:lnTo>
                    <a:pt x="5113" y="23318"/>
                  </a:lnTo>
                  <a:lnTo>
                    <a:pt x="10202" y="14496"/>
                  </a:lnTo>
                  <a:lnTo>
                    <a:pt x="25216" y="1574"/>
                  </a:lnTo>
                  <a:lnTo>
                    <a:pt x="35302" y="0"/>
                  </a:lnTo>
                  <a:lnTo>
                    <a:pt x="58988" y="4490"/>
                  </a:lnTo>
                  <a:lnTo>
                    <a:pt x="78874" y="17404"/>
                  </a:lnTo>
                  <a:lnTo>
                    <a:pt x="94341" y="36012"/>
                  </a:lnTo>
                  <a:lnTo>
                    <a:pt x="116922" y="86085"/>
                  </a:lnTo>
                  <a:lnTo>
                    <a:pt x="137976" y="141036"/>
                  </a:lnTo>
                  <a:lnTo>
                    <a:pt x="144995" y="194612"/>
                  </a:lnTo>
                  <a:lnTo>
                    <a:pt x="146723" y="23198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73740" y="747523"/>
              <a:ext cx="1410820" cy="31586"/>
            </a:xfrm>
            <a:custGeom>
              <a:avLst/>
              <a:gdLst/>
              <a:ahLst/>
              <a:cxnLst/>
              <a:rect l="0" t="0" r="0" b="0"/>
              <a:pathLst>
                <a:path w="1410820" h="31586">
                  <a:moveTo>
                    <a:pt x="1410819" y="31585"/>
                  </a:moveTo>
                  <a:lnTo>
                    <a:pt x="1352202" y="25996"/>
                  </a:lnTo>
                  <a:lnTo>
                    <a:pt x="1289623" y="20863"/>
                  </a:lnTo>
                  <a:lnTo>
                    <a:pt x="1237129" y="14110"/>
                  </a:lnTo>
                  <a:lnTo>
                    <a:pt x="1177641" y="11590"/>
                  </a:lnTo>
                  <a:lnTo>
                    <a:pt x="1117901" y="10843"/>
                  </a:lnTo>
                  <a:lnTo>
                    <a:pt x="1054608" y="10590"/>
                  </a:lnTo>
                  <a:lnTo>
                    <a:pt x="997045" y="10541"/>
                  </a:lnTo>
                  <a:lnTo>
                    <a:pt x="939445" y="3295"/>
                  </a:lnTo>
                  <a:lnTo>
                    <a:pt x="876075" y="651"/>
                  </a:lnTo>
                  <a:lnTo>
                    <a:pt x="829287" y="193"/>
                  </a:lnTo>
                  <a:lnTo>
                    <a:pt x="778379" y="57"/>
                  </a:lnTo>
                  <a:lnTo>
                    <a:pt x="726250" y="17"/>
                  </a:lnTo>
                  <a:lnTo>
                    <a:pt x="673760" y="5"/>
                  </a:lnTo>
                  <a:lnTo>
                    <a:pt x="621163" y="1"/>
                  </a:lnTo>
                  <a:lnTo>
                    <a:pt x="565414" y="0"/>
                  </a:lnTo>
                  <a:lnTo>
                    <a:pt x="507562" y="0"/>
                  </a:lnTo>
                  <a:lnTo>
                    <a:pt x="453376" y="0"/>
                  </a:lnTo>
                  <a:lnTo>
                    <a:pt x="397156" y="0"/>
                  </a:lnTo>
                  <a:lnTo>
                    <a:pt x="339165" y="0"/>
                  </a:lnTo>
                  <a:lnTo>
                    <a:pt x="284937" y="3119"/>
                  </a:lnTo>
                  <a:lnTo>
                    <a:pt x="234945" y="8333"/>
                  </a:lnTo>
                  <a:lnTo>
                    <a:pt x="187377" y="9878"/>
                  </a:lnTo>
                  <a:lnTo>
                    <a:pt x="124491" y="15989"/>
                  </a:lnTo>
                  <a:lnTo>
                    <a:pt x="65839" y="21226"/>
                  </a:lnTo>
                  <a:lnTo>
                    <a:pt x="14739" y="2919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789844" y="494839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32499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274155" y="263212"/>
              <a:ext cx="10529" cy="421141"/>
            </a:xfrm>
            <a:custGeom>
              <a:avLst/>
              <a:gdLst/>
              <a:ahLst/>
              <a:cxnLst/>
              <a:rect l="0" t="0" r="0" b="0"/>
              <a:pathLst>
                <a:path w="10529" h="421141">
                  <a:moveTo>
                    <a:pt x="10528" y="0"/>
                  </a:moveTo>
                  <a:lnTo>
                    <a:pt x="2195" y="52050"/>
                  </a:lnTo>
                  <a:lnTo>
                    <a:pt x="651" y="101990"/>
                  </a:lnTo>
                  <a:lnTo>
                    <a:pt x="193" y="152662"/>
                  </a:lnTo>
                  <a:lnTo>
                    <a:pt x="57" y="212129"/>
                  </a:lnTo>
                  <a:lnTo>
                    <a:pt x="17" y="271083"/>
                  </a:lnTo>
                  <a:lnTo>
                    <a:pt x="5593" y="332228"/>
                  </a:lnTo>
                  <a:lnTo>
                    <a:pt x="1545" y="388937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979357" y="263212"/>
              <a:ext cx="494841" cy="73700"/>
            </a:xfrm>
            <a:custGeom>
              <a:avLst/>
              <a:gdLst/>
              <a:ahLst/>
              <a:cxnLst/>
              <a:rect l="0" t="0" r="0" b="0"/>
              <a:pathLst>
                <a:path w="494841" h="73700">
                  <a:moveTo>
                    <a:pt x="494840" y="0"/>
                  </a:moveTo>
                  <a:lnTo>
                    <a:pt x="460048" y="2340"/>
                  </a:lnTo>
                  <a:lnTo>
                    <a:pt x="398063" y="19786"/>
                  </a:lnTo>
                  <a:lnTo>
                    <a:pt x="343722" y="31209"/>
                  </a:lnTo>
                  <a:lnTo>
                    <a:pt x="302504" y="38437"/>
                  </a:lnTo>
                  <a:lnTo>
                    <a:pt x="256889" y="45549"/>
                  </a:lnTo>
                  <a:lnTo>
                    <a:pt x="212439" y="49490"/>
                  </a:lnTo>
                  <a:lnTo>
                    <a:pt x="157311" y="54828"/>
                  </a:lnTo>
                  <a:lnTo>
                    <a:pt x="96065" y="61523"/>
                  </a:lnTo>
                  <a:lnTo>
                    <a:pt x="38386" y="64015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361127" y="544147"/>
              <a:ext cx="218355" cy="173869"/>
            </a:xfrm>
            <a:custGeom>
              <a:avLst/>
              <a:gdLst/>
              <a:ahLst/>
              <a:cxnLst/>
              <a:rect l="0" t="0" r="0" b="0"/>
              <a:pathLst>
                <a:path w="218355" h="173869">
                  <a:moveTo>
                    <a:pt x="155183" y="55977"/>
                  </a:moveTo>
                  <a:lnTo>
                    <a:pt x="125875" y="17603"/>
                  </a:lnTo>
                  <a:lnTo>
                    <a:pt x="100096" y="1973"/>
                  </a:lnTo>
                  <a:lnTo>
                    <a:pt x="80398" y="0"/>
                  </a:lnTo>
                  <a:lnTo>
                    <a:pt x="70231" y="1111"/>
                  </a:lnTo>
                  <a:lnTo>
                    <a:pt x="52696" y="11705"/>
                  </a:lnTo>
                  <a:lnTo>
                    <a:pt x="16342" y="49844"/>
                  </a:lnTo>
                  <a:lnTo>
                    <a:pt x="6518" y="68459"/>
                  </a:lnTo>
                  <a:lnTo>
                    <a:pt x="0" y="109848"/>
                  </a:lnTo>
                  <a:lnTo>
                    <a:pt x="4715" y="136072"/>
                  </a:lnTo>
                  <a:lnTo>
                    <a:pt x="9248" y="147978"/>
                  </a:lnTo>
                  <a:lnTo>
                    <a:pt x="23642" y="164327"/>
                  </a:lnTo>
                  <a:lnTo>
                    <a:pt x="32395" y="170324"/>
                  </a:lnTo>
                  <a:lnTo>
                    <a:pt x="51478" y="173868"/>
                  </a:lnTo>
                  <a:lnTo>
                    <a:pt x="61480" y="173176"/>
                  </a:lnTo>
                  <a:lnTo>
                    <a:pt x="78832" y="163047"/>
                  </a:lnTo>
                  <a:lnTo>
                    <a:pt x="93174" y="145678"/>
                  </a:lnTo>
                  <a:lnTo>
                    <a:pt x="106654" y="109591"/>
                  </a:lnTo>
                  <a:lnTo>
                    <a:pt x="110218" y="82925"/>
                  </a:lnTo>
                  <a:lnTo>
                    <a:pt x="112339" y="79791"/>
                  </a:lnTo>
                  <a:lnTo>
                    <a:pt x="114922" y="83552"/>
                  </a:lnTo>
                  <a:lnTo>
                    <a:pt x="133063" y="120435"/>
                  </a:lnTo>
                  <a:lnTo>
                    <a:pt x="152399" y="145526"/>
                  </a:lnTo>
                  <a:lnTo>
                    <a:pt x="178535" y="162188"/>
                  </a:lnTo>
                  <a:lnTo>
                    <a:pt x="218354" y="1717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632124" y="336911"/>
              <a:ext cx="42115" cy="379027"/>
            </a:xfrm>
            <a:custGeom>
              <a:avLst/>
              <a:gdLst/>
              <a:ahLst/>
              <a:cxnLst/>
              <a:rect l="0" t="0" r="0" b="0"/>
              <a:pathLst>
                <a:path w="42115" h="379027">
                  <a:moveTo>
                    <a:pt x="0" y="0"/>
                  </a:moveTo>
                  <a:lnTo>
                    <a:pt x="3119" y="42692"/>
                  </a:lnTo>
                  <a:lnTo>
                    <a:pt x="8333" y="86349"/>
                  </a:lnTo>
                  <a:lnTo>
                    <a:pt x="12998" y="138669"/>
                  </a:lnTo>
                  <a:lnTo>
                    <a:pt x="18669" y="185757"/>
                  </a:lnTo>
                  <a:lnTo>
                    <a:pt x="20349" y="244162"/>
                  </a:lnTo>
                  <a:lnTo>
                    <a:pt x="23967" y="299682"/>
                  </a:lnTo>
                  <a:lnTo>
                    <a:pt x="30080" y="360364"/>
                  </a:lnTo>
                  <a:lnTo>
                    <a:pt x="31752" y="368924"/>
                  </a:lnTo>
                  <a:lnTo>
                    <a:pt x="34036" y="373462"/>
                  </a:lnTo>
                  <a:lnTo>
                    <a:pt x="42114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665833" y="463253"/>
              <a:ext cx="103162" cy="242157"/>
            </a:xfrm>
            <a:custGeom>
              <a:avLst/>
              <a:gdLst/>
              <a:ahLst/>
              <a:cxnLst/>
              <a:rect l="0" t="0" r="0" b="0"/>
              <a:pathLst>
                <a:path w="103162" h="242157">
                  <a:moveTo>
                    <a:pt x="103161" y="0"/>
                  </a:moveTo>
                  <a:lnTo>
                    <a:pt x="60500" y="60873"/>
                  </a:lnTo>
                  <a:lnTo>
                    <a:pt x="2817" y="123348"/>
                  </a:lnTo>
                  <a:lnTo>
                    <a:pt x="0" y="134875"/>
                  </a:lnTo>
                  <a:lnTo>
                    <a:pt x="3110" y="157041"/>
                  </a:lnTo>
                  <a:lnTo>
                    <a:pt x="18015" y="183661"/>
                  </a:lnTo>
                  <a:lnTo>
                    <a:pt x="53980" y="220790"/>
                  </a:lnTo>
                  <a:lnTo>
                    <a:pt x="71944" y="232660"/>
                  </a:lnTo>
                  <a:lnTo>
                    <a:pt x="103161" y="2421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800580" y="523207"/>
              <a:ext cx="127738" cy="203260"/>
            </a:xfrm>
            <a:custGeom>
              <a:avLst/>
              <a:gdLst/>
              <a:ahLst/>
              <a:cxnLst/>
              <a:rect l="0" t="0" r="0" b="0"/>
              <a:pathLst>
                <a:path w="127738" h="203260">
                  <a:moveTo>
                    <a:pt x="0" y="97974"/>
                  </a:moveTo>
                  <a:lnTo>
                    <a:pt x="11178" y="86795"/>
                  </a:lnTo>
                  <a:lnTo>
                    <a:pt x="29145" y="81307"/>
                  </a:lnTo>
                  <a:lnTo>
                    <a:pt x="89972" y="75155"/>
                  </a:lnTo>
                  <a:lnTo>
                    <a:pt x="108618" y="65995"/>
                  </a:lnTo>
                  <a:lnTo>
                    <a:pt x="121584" y="51006"/>
                  </a:lnTo>
                  <a:lnTo>
                    <a:pt x="126680" y="42095"/>
                  </a:lnTo>
                  <a:lnTo>
                    <a:pt x="127737" y="33815"/>
                  </a:lnTo>
                  <a:lnTo>
                    <a:pt x="122673" y="18376"/>
                  </a:lnTo>
                  <a:lnTo>
                    <a:pt x="109503" y="6835"/>
                  </a:lnTo>
                  <a:lnTo>
                    <a:pt x="101078" y="2120"/>
                  </a:lnTo>
                  <a:lnTo>
                    <a:pt x="79239" y="0"/>
                  </a:lnTo>
                  <a:lnTo>
                    <a:pt x="66864" y="1072"/>
                  </a:lnTo>
                  <a:lnTo>
                    <a:pt x="46875" y="11623"/>
                  </a:lnTo>
                  <a:lnTo>
                    <a:pt x="31362" y="28010"/>
                  </a:lnTo>
                  <a:lnTo>
                    <a:pt x="20567" y="46992"/>
                  </a:lnTo>
                  <a:lnTo>
                    <a:pt x="13503" y="82998"/>
                  </a:lnTo>
                  <a:lnTo>
                    <a:pt x="19521" y="128681"/>
                  </a:lnTo>
                  <a:lnTo>
                    <a:pt x="29831" y="159715"/>
                  </a:lnTo>
                  <a:lnTo>
                    <a:pt x="40944" y="176497"/>
                  </a:lnTo>
                  <a:lnTo>
                    <a:pt x="56802" y="188635"/>
                  </a:lnTo>
                  <a:lnTo>
                    <a:pt x="76718" y="196759"/>
                  </a:lnTo>
                  <a:lnTo>
                    <a:pt x="126342" y="20325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021505" y="526424"/>
              <a:ext cx="137223" cy="207529"/>
            </a:xfrm>
            <a:custGeom>
              <a:avLst/>
              <a:gdLst/>
              <a:ahLst/>
              <a:cxnLst/>
              <a:rect l="0" t="0" r="0" b="0"/>
              <a:pathLst>
                <a:path w="137223" h="207529">
                  <a:moveTo>
                    <a:pt x="115987" y="0"/>
                  </a:moveTo>
                  <a:lnTo>
                    <a:pt x="93630" y="0"/>
                  </a:lnTo>
                  <a:lnTo>
                    <a:pt x="31645" y="23720"/>
                  </a:lnTo>
                  <a:lnTo>
                    <a:pt x="5729" y="40434"/>
                  </a:lnTo>
                  <a:lnTo>
                    <a:pt x="1537" y="48013"/>
                  </a:lnTo>
                  <a:lnTo>
                    <a:pt x="0" y="65793"/>
                  </a:lnTo>
                  <a:lnTo>
                    <a:pt x="3567" y="73108"/>
                  </a:lnTo>
                  <a:lnTo>
                    <a:pt x="16889" y="84355"/>
                  </a:lnTo>
                  <a:lnTo>
                    <a:pt x="74416" y="108498"/>
                  </a:lnTo>
                  <a:lnTo>
                    <a:pt x="114924" y="123944"/>
                  </a:lnTo>
                  <a:lnTo>
                    <a:pt x="131502" y="135415"/>
                  </a:lnTo>
                  <a:lnTo>
                    <a:pt x="135689" y="142919"/>
                  </a:lnTo>
                  <a:lnTo>
                    <a:pt x="137222" y="160616"/>
                  </a:lnTo>
                  <a:lnTo>
                    <a:pt x="130884" y="177060"/>
                  </a:lnTo>
                  <a:lnTo>
                    <a:pt x="125918" y="184721"/>
                  </a:lnTo>
                  <a:lnTo>
                    <a:pt x="111042" y="196352"/>
                  </a:lnTo>
                  <a:lnTo>
                    <a:pt x="91562" y="204251"/>
                  </a:lnTo>
                  <a:lnTo>
                    <a:pt x="54288" y="207528"/>
                  </a:lnTo>
                  <a:lnTo>
                    <a:pt x="173" y="2000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579689" y="368497"/>
              <a:ext cx="10529" cy="410612"/>
            </a:xfrm>
            <a:custGeom>
              <a:avLst/>
              <a:gdLst/>
              <a:ahLst/>
              <a:cxnLst/>
              <a:rect l="0" t="0" r="0" b="0"/>
              <a:pathLst>
                <a:path w="10529" h="410612">
                  <a:moveTo>
                    <a:pt x="10528" y="0"/>
                  </a:moveTo>
                  <a:lnTo>
                    <a:pt x="7409" y="48931"/>
                  </a:lnTo>
                  <a:lnTo>
                    <a:pt x="2195" y="99896"/>
                  </a:lnTo>
                  <a:lnTo>
                    <a:pt x="650" y="162570"/>
                  </a:lnTo>
                  <a:lnTo>
                    <a:pt x="289" y="207954"/>
                  </a:lnTo>
                  <a:lnTo>
                    <a:pt x="128" y="251521"/>
                  </a:lnTo>
                  <a:lnTo>
                    <a:pt x="57" y="294281"/>
                  </a:lnTo>
                  <a:lnTo>
                    <a:pt x="16" y="351577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400704" y="526424"/>
              <a:ext cx="273742" cy="21058"/>
            </a:xfrm>
            <a:custGeom>
              <a:avLst/>
              <a:gdLst/>
              <a:ahLst/>
              <a:cxnLst/>
              <a:rect l="0" t="0" r="0" b="0"/>
              <a:pathLst>
                <a:path w="273742" h="21058">
                  <a:moveTo>
                    <a:pt x="273741" y="0"/>
                  </a:moveTo>
                  <a:lnTo>
                    <a:pt x="216477" y="8334"/>
                  </a:lnTo>
                  <a:lnTo>
                    <a:pt x="161174" y="15684"/>
                  </a:lnTo>
                  <a:lnTo>
                    <a:pt x="106880" y="19996"/>
                  </a:lnTo>
                  <a:lnTo>
                    <a:pt x="44163" y="2084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684974" y="336911"/>
              <a:ext cx="315856" cy="431670"/>
            </a:xfrm>
            <a:custGeom>
              <a:avLst/>
              <a:gdLst/>
              <a:ahLst/>
              <a:cxnLst/>
              <a:rect l="0" t="0" r="0" b="0"/>
              <a:pathLst>
                <a:path w="315856" h="431670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10722" y="175267"/>
                  </a:lnTo>
                  <a:lnTo>
                    <a:pt x="17475" y="232476"/>
                  </a:lnTo>
                  <a:lnTo>
                    <a:pt x="19995" y="285821"/>
                  </a:lnTo>
                  <a:lnTo>
                    <a:pt x="17727" y="346361"/>
                  </a:lnTo>
                  <a:lnTo>
                    <a:pt x="10307" y="408130"/>
                  </a:lnTo>
                  <a:lnTo>
                    <a:pt x="8041" y="406618"/>
                  </a:lnTo>
                  <a:lnTo>
                    <a:pt x="5360" y="400930"/>
                  </a:lnTo>
                  <a:lnTo>
                    <a:pt x="706" y="342122"/>
                  </a:lnTo>
                  <a:lnTo>
                    <a:pt x="5729" y="287379"/>
                  </a:lnTo>
                  <a:lnTo>
                    <a:pt x="14695" y="253606"/>
                  </a:lnTo>
                  <a:lnTo>
                    <a:pt x="20325" y="245110"/>
                  </a:lnTo>
                  <a:lnTo>
                    <a:pt x="35939" y="232550"/>
                  </a:lnTo>
                  <a:lnTo>
                    <a:pt x="43847" y="231073"/>
                  </a:lnTo>
                  <a:lnTo>
                    <a:pt x="51458" y="232427"/>
                  </a:lnTo>
                  <a:lnTo>
                    <a:pt x="58872" y="235670"/>
                  </a:lnTo>
                  <a:lnTo>
                    <a:pt x="80484" y="257002"/>
                  </a:lnTo>
                  <a:lnTo>
                    <a:pt x="112663" y="305895"/>
                  </a:lnTo>
                  <a:lnTo>
                    <a:pt x="120262" y="328976"/>
                  </a:lnTo>
                  <a:lnTo>
                    <a:pt x="125141" y="388334"/>
                  </a:lnTo>
                  <a:lnTo>
                    <a:pt x="125808" y="406560"/>
                  </a:lnTo>
                  <a:lnTo>
                    <a:pt x="126104" y="395163"/>
                  </a:lnTo>
                  <a:lnTo>
                    <a:pt x="132475" y="379959"/>
                  </a:lnTo>
                  <a:lnTo>
                    <a:pt x="144275" y="365403"/>
                  </a:lnTo>
                  <a:lnTo>
                    <a:pt x="161218" y="351135"/>
                  </a:lnTo>
                  <a:lnTo>
                    <a:pt x="183567" y="343233"/>
                  </a:lnTo>
                  <a:lnTo>
                    <a:pt x="241372" y="329339"/>
                  </a:lnTo>
                  <a:lnTo>
                    <a:pt x="262864" y="322628"/>
                  </a:lnTo>
                  <a:lnTo>
                    <a:pt x="280995" y="309507"/>
                  </a:lnTo>
                  <a:lnTo>
                    <a:pt x="289105" y="301094"/>
                  </a:lnTo>
                  <a:lnTo>
                    <a:pt x="293342" y="291977"/>
                  </a:lnTo>
                  <a:lnTo>
                    <a:pt x="294931" y="272487"/>
                  </a:lnTo>
                  <a:lnTo>
                    <a:pt x="283659" y="241784"/>
                  </a:lnTo>
                  <a:lnTo>
                    <a:pt x="265671" y="227173"/>
                  </a:lnTo>
                  <a:lnTo>
                    <a:pt x="254323" y="221639"/>
                  </a:lnTo>
                  <a:lnTo>
                    <a:pt x="229235" y="221729"/>
                  </a:lnTo>
                  <a:lnTo>
                    <a:pt x="215994" y="225028"/>
                  </a:lnTo>
                  <a:lnTo>
                    <a:pt x="195043" y="241173"/>
                  </a:lnTo>
                  <a:lnTo>
                    <a:pt x="186181" y="252029"/>
                  </a:lnTo>
                  <a:lnTo>
                    <a:pt x="176334" y="276570"/>
                  </a:lnTo>
                  <a:lnTo>
                    <a:pt x="173127" y="303074"/>
                  </a:lnTo>
                  <a:lnTo>
                    <a:pt x="179069" y="343134"/>
                  </a:lnTo>
                  <a:lnTo>
                    <a:pt x="195127" y="376580"/>
                  </a:lnTo>
                  <a:lnTo>
                    <a:pt x="207996" y="393927"/>
                  </a:lnTo>
                  <a:lnTo>
                    <a:pt x="239573" y="416847"/>
                  </a:lnTo>
                  <a:lnTo>
                    <a:pt x="278565" y="427277"/>
                  </a:lnTo>
                  <a:lnTo>
                    <a:pt x="315855" y="4316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242984" y="537952"/>
              <a:ext cx="150541" cy="500366"/>
            </a:xfrm>
            <a:custGeom>
              <a:avLst/>
              <a:gdLst/>
              <a:ahLst/>
              <a:cxnLst/>
              <a:rect l="0" t="0" r="0" b="0"/>
              <a:pathLst>
                <a:path w="150541" h="500366">
                  <a:moveTo>
                    <a:pt x="31586" y="125343"/>
                  </a:moveTo>
                  <a:lnTo>
                    <a:pt x="23252" y="174274"/>
                  </a:lnTo>
                  <a:lnTo>
                    <a:pt x="24827" y="222119"/>
                  </a:lnTo>
                  <a:lnTo>
                    <a:pt x="32703" y="273340"/>
                  </a:lnTo>
                  <a:lnTo>
                    <a:pt x="39325" y="328681"/>
                  </a:lnTo>
                  <a:lnTo>
                    <a:pt x="41288" y="386413"/>
                  </a:lnTo>
                  <a:lnTo>
                    <a:pt x="41869" y="437443"/>
                  </a:lnTo>
                  <a:lnTo>
                    <a:pt x="42082" y="500365"/>
                  </a:lnTo>
                  <a:lnTo>
                    <a:pt x="34876" y="440013"/>
                  </a:lnTo>
                  <a:lnTo>
                    <a:pt x="32560" y="385085"/>
                  </a:lnTo>
                  <a:lnTo>
                    <a:pt x="31874" y="325526"/>
                  </a:lnTo>
                  <a:lnTo>
                    <a:pt x="31671" y="269144"/>
                  </a:lnTo>
                  <a:lnTo>
                    <a:pt x="32781" y="208505"/>
                  </a:lnTo>
                  <a:lnTo>
                    <a:pt x="38829" y="147254"/>
                  </a:lnTo>
                  <a:lnTo>
                    <a:pt x="42311" y="92711"/>
                  </a:lnTo>
                  <a:lnTo>
                    <a:pt x="53375" y="34886"/>
                  </a:lnTo>
                  <a:lnTo>
                    <a:pt x="56640" y="22924"/>
                  </a:lnTo>
                  <a:lnTo>
                    <a:pt x="62327" y="13780"/>
                  </a:lnTo>
                  <a:lnTo>
                    <a:pt x="78004" y="500"/>
                  </a:lnTo>
                  <a:lnTo>
                    <a:pt x="87097" y="0"/>
                  </a:lnTo>
                  <a:lnTo>
                    <a:pt x="106560" y="8804"/>
                  </a:lnTo>
                  <a:lnTo>
                    <a:pt x="131659" y="33491"/>
                  </a:lnTo>
                  <a:lnTo>
                    <a:pt x="148325" y="63032"/>
                  </a:lnTo>
                  <a:lnTo>
                    <a:pt x="150540" y="89850"/>
                  </a:lnTo>
                  <a:lnTo>
                    <a:pt x="146455" y="118927"/>
                  </a:lnTo>
                  <a:lnTo>
                    <a:pt x="136841" y="143548"/>
                  </a:lnTo>
                  <a:lnTo>
                    <a:pt x="112685" y="171551"/>
                  </a:lnTo>
                  <a:lnTo>
                    <a:pt x="83301" y="189077"/>
                  </a:lnTo>
                  <a:lnTo>
                    <a:pt x="59640" y="191494"/>
                  </a:lnTo>
                  <a:lnTo>
                    <a:pt x="0" y="1885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453747" y="315854"/>
              <a:ext cx="10336" cy="400084"/>
            </a:xfrm>
            <a:custGeom>
              <a:avLst/>
              <a:gdLst/>
              <a:ahLst/>
              <a:cxnLst/>
              <a:rect l="0" t="0" r="0" b="0"/>
              <a:pathLst>
                <a:path w="10336" h="400084">
                  <a:moveTo>
                    <a:pt x="10335" y="0"/>
                  </a:moveTo>
                  <a:lnTo>
                    <a:pt x="3100" y="28726"/>
                  </a:lnTo>
                  <a:lnTo>
                    <a:pt x="783" y="80262"/>
                  </a:lnTo>
                  <a:lnTo>
                    <a:pt x="241" y="123799"/>
                  </a:lnTo>
                  <a:lnTo>
                    <a:pt x="0" y="167326"/>
                  </a:lnTo>
                  <a:lnTo>
                    <a:pt x="2984" y="221934"/>
                  </a:lnTo>
                  <a:lnTo>
                    <a:pt x="8883" y="283005"/>
                  </a:lnTo>
                  <a:lnTo>
                    <a:pt x="10049" y="342988"/>
                  </a:lnTo>
                  <a:lnTo>
                    <a:pt x="10335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508528" y="589269"/>
              <a:ext cx="155597" cy="168826"/>
            </a:xfrm>
            <a:custGeom>
              <a:avLst/>
              <a:gdLst/>
              <a:ahLst/>
              <a:cxnLst/>
              <a:rect l="0" t="0" r="0" b="0"/>
              <a:pathLst>
                <a:path w="155597" h="168826">
                  <a:moveTo>
                    <a:pt x="102954" y="74026"/>
                  </a:moveTo>
                  <a:lnTo>
                    <a:pt x="108543" y="57258"/>
                  </a:lnTo>
                  <a:lnTo>
                    <a:pt x="108167" y="39667"/>
                  </a:lnTo>
                  <a:lnTo>
                    <a:pt x="102931" y="21321"/>
                  </a:lnTo>
                  <a:lnTo>
                    <a:pt x="92805" y="5368"/>
                  </a:lnTo>
                  <a:lnTo>
                    <a:pt x="84490" y="1348"/>
                  </a:lnTo>
                  <a:lnTo>
                    <a:pt x="62772" y="0"/>
                  </a:lnTo>
                  <a:lnTo>
                    <a:pt x="43761" y="6421"/>
                  </a:lnTo>
                  <a:lnTo>
                    <a:pt x="35416" y="11408"/>
                  </a:lnTo>
                  <a:lnTo>
                    <a:pt x="23024" y="26309"/>
                  </a:lnTo>
                  <a:lnTo>
                    <a:pt x="5537" y="64470"/>
                  </a:lnTo>
                  <a:lnTo>
                    <a:pt x="0" y="100960"/>
                  </a:lnTo>
                  <a:lnTo>
                    <a:pt x="3948" y="135819"/>
                  </a:lnTo>
                  <a:lnTo>
                    <a:pt x="12548" y="154522"/>
                  </a:lnTo>
                  <a:lnTo>
                    <a:pt x="18117" y="162785"/>
                  </a:lnTo>
                  <a:lnTo>
                    <a:pt x="25339" y="167124"/>
                  </a:lnTo>
                  <a:lnTo>
                    <a:pt x="42722" y="168825"/>
                  </a:lnTo>
                  <a:lnTo>
                    <a:pt x="51101" y="165301"/>
                  </a:lnTo>
                  <a:lnTo>
                    <a:pt x="66650" y="152027"/>
                  </a:lnTo>
                  <a:lnTo>
                    <a:pt x="82968" y="124823"/>
                  </a:lnTo>
                  <a:lnTo>
                    <a:pt x="89623" y="88947"/>
                  </a:lnTo>
                  <a:lnTo>
                    <a:pt x="91727" y="85143"/>
                  </a:lnTo>
                  <a:lnTo>
                    <a:pt x="94299" y="87287"/>
                  </a:lnTo>
                  <a:lnTo>
                    <a:pt x="131755" y="148501"/>
                  </a:lnTo>
                  <a:lnTo>
                    <a:pt x="142271" y="159769"/>
                  </a:lnTo>
                  <a:lnTo>
                    <a:pt x="155596" y="1687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693230" y="586333"/>
              <a:ext cx="118294" cy="156742"/>
            </a:xfrm>
            <a:custGeom>
              <a:avLst/>
              <a:gdLst/>
              <a:ahLst/>
              <a:cxnLst/>
              <a:rect l="0" t="0" r="0" b="0"/>
              <a:pathLst>
                <a:path w="118294" h="156742">
                  <a:moveTo>
                    <a:pt x="118293" y="34848"/>
                  </a:moveTo>
                  <a:lnTo>
                    <a:pt x="107114" y="18080"/>
                  </a:lnTo>
                  <a:lnTo>
                    <a:pt x="92268" y="6729"/>
                  </a:lnTo>
                  <a:lnTo>
                    <a:pt x="83395" y="2064"/>
                  </a:lnTo>
                  <a:lnTo>
                    <a:pt x="64178" y="0"/>
                  </a:lnTo>
                  <a:lnTo>
                    <a:pt x="43939" y="4152"/>
                  </a:lnTo>
                  <a:lnTo>
                    <a:pt x="23246" y="13796"/>
                  </a:lnTo>
                  <a:lnTo>
                    <a:pt x="8589" y="32121"/>
                  </a:lnTo>
                  <a:lnTo>
                    <a:pt x="3043" y="43558"/>
                  </a:lnTo>
                  <a:lnTo>
                    <a:pt x="0" y="68745"/>
                  </a:lnTo>
                  <a:lnTo>
                    <a:pt x="7579" y="117453"/>
                  </a:lnTo>
                  <a:lnTo>
                    <a:pt x="19954" y="136292"/>
                  </a:lnTo>
                  <a:lnTo>
                    <a:pt x="28167" y="144591"/>
                  </a:lnTo>
                  <a:lnTo>
                    <a:pt x="49771" y="153813"/>
                  </a:lnTo>
                  <a:lnTo>
                    <a:pt x="71461" y="156741"/>
                  </a:lnTo>
                  <a:lnTo>
                    <a:pt x="97236" y="15066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846008" y="593096"/>
              <a:ext cx="129116" cy="175485"/>
            </a:xfrm>
            <a:custGeom>
              <a:avLst/>
              <a:gdLst/>
              <a:ahLst/>
              <a:cxnLst/>
              <a:rect l="0" t="0" r="0" b="0"/>
              <a:pathLst>
                <a:path w="129116" h="175485">
                  <a:moveTo>
                    <a:pt x="7629" y="91256"/>
                  </a:moveTo>
                  <a:lnTo>
                    <a:pt x="45107" y="82923"/>
                  </a:lnTo>
                  <a:lnTo>
                    <a:pt x="90941" y="75572"/>
                  </a:lnTo>
                  <a:lnTo>
                    <a:pt x="117582" y="60612"/>
                  </a:lnTo>
                  <a:lnTo>
                    <a:pt x="123045" y="52110"/>
                  </a:lnTo>
                  <a:lnTo>
                    <a:pt x="129115" y="30184"/>
                  </a:lnTo>
                  <a:lnTo>
                    <a:pt x="127224" y="21295"/>
                  </a:lnTo>
                  <a:lnTo>
                    <a:pt x="122454" y="14200"/>
                  </a:lnTo>
                  <a:lnTo>
                    <a:pt x="115764" y="8300"/>
                  </a:lnTo>
                  <a:lnTo>
                    <a:pt x="95853" y="1744"/>
                  </a:lnTo>
                  <a:lnTo>
                    <a:pt x="72576" y="0"/>
                  </a:lnTo>
                  <a:lnTo>
                    <a:pt x="50533" y="3125"/>
                  </a:lnTo>
                  <a:lnTo>
                    <a:pt x="32157" y="11532"/>
                  </a:lnTo>
                  <a:lnTo>
                    <a:pt x="23981" y="17050"/>
                  </a:lnTo>
                  <a:lnTo>
                    <a:pt x="11777" y="32539"/>
                  </a:lnTo>
                  <a:lnTo>
                    <a:pt x="3623" y="52291"/>
                  </a:lnTo>
                  <a:lnTo>
                    <a:pt x="0" y="76668"/>
                  </a:lnTo>
                  <a:lnTo>
                    <a:pt x="4628" y="99980"/>
                  </a:lnTo>
                  <a:lnTo>
                    <a:pt x="20388" y="129716"/>
                  </a:lnTo>
                  <a:lnTo>
                    <a:pt x="46674" y="160724"/>
                  </a:lnTo>
                  <a:lnTo>
                    <a:pt x="66707" y="168924"/>
                  </a:lnTo>
                  <a:lnTo>
                    <a:pt x="112914" y="1754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193409" y="637401"/>
              <a:ext cx="132487" cy="165105"/>
            </a:xfrm>
            <a:custGeom>
              <a:avLst/>
              <a:gdLst/>
              <a:ahLst/>
              <a:cxnLst/>
              <a:rect l="0" t="0" r="0" b="0"/>
              <a:pathLst>
                <a:path w="132487" h="165105">
                  <a:moveTo>
                    <a:pt x="60311" y="57479"/>
                  </a:moveTo>
                  <a:lnTo>
                    <a:pt x="71489" y="40712"/>
                  </a:lnTo>
                  <a:lnTo>
                    <a:pt x="73858" y="23121"/>
                  </a:lnTo>
                  <a:lnTo>
                    <a:pt x="72852" y="13517"/>
                  </a:lnTo>
                  <a:lnTo>
                    <a:pt x="67502" y="7114"/>
                  </a:lnTo>
                  <a:lnTo>
                    <a:pt x="49079" y="0"/>
                  </a:lnTo>
                  <a:lnTo>
                    <a:pt x="39955" y="442"/>
                  </a:lnTo>
                  <a:lnTo>
                    <a:pt x="23577" y="7173"/>
                  </a:lnTo>
                  <a:lnTo>
                    <a:pt x="11620" y="21083"/>
                  </a:lnTo>
                  <a:lnTo>
                    <a:pt x="6793" y="29706"/>
                  </a:lnTo>
                  <a:lnTo>
                    <a:pt x="0" y="69787"/>
                  </a:lnTo>
                  <a:lnTo>
                    <a:pt x="4650" y="95705"/>
                  </a:lnTo>
                  <a:lnTo>
                    <a:pt x="26699" y="140939"/>
                  </a:lnTo>
                  <a:lnTo>
                    <a:pt x="43033" y="156184"/>
                  </a:lnTo>
                  <a:lnTo>
                    <a:pt x="52302" y="161887"/>
                  </a:lnTo>
                  <a:lnTo>
                    <a:pt x="75079" y="165104"/>
                  </a:lnTo>
                  <a:lnTo>
                    <a:pt x="87703" y="164324"/>
                  </a:lnTo>
                  <a:lnTo>
                    <a:pt x="107970" y="154099"/>
                  </a:lnTo>
                  <a:lnTo>
                    <a:pt x="116650" y="146459"/>
                  </a:lnTo>
                  <a:lnTo>
                    <a:pt x="126295" y="125492"/>
                  </a:lnTo>
                  <a:lnTo>
                    <a:pt x="132486" y="73903"/>
                  </a:lnTo>
                  <a:lnTo>
                    <a:pt x="127094" y="52691"/>
                  </a:lnTo>
                  <a:lnTo>
                    <a:pt x="91897" y="483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323031" y="400008"/>
              <a:ext cx="99146" cy="368573"/>
            </a:xfrm>
            <a:custGeom>
              <a:avLst/>
              <a:gdLst/>
              <a:ahLst/>
              <a:cxnLst/>
              <a:rect l="0" t="0" r="0" b="0"/>
              <a:pathLst>
                <a:path w="99146" h="368573">
                  <a:moveTo>
                    <a:pt x="99145" y="368572"/>
                  </a:moveTo>
                  <a:lnTo>
                    <a:pt x="84573" y="325880"/>
                  </a:lnTo>
                  <a:lnTo>
                    <a:pt x="69481" y="288462"/>
                  </a:lnTo>
                  <a:lnTo>
                    <a:pt x="53901" y="229005"/>
                  </a:lnTo>
                  <a:lnTo>
                    <a:pt x="32904" y="166442"/>
                  </a:lnTo>
                  <a:lnTo>
                    <a:pt x="12880" y="106377"/>
                  </a:lnTo>
                  <a:lnTo>
                    <a:pt x="0" y="54998"/>
                  </a:lnTo>
                  <a:lnTo>
                    <a:pt x="1658" y="32674"/>
                  </a:lnTo>
                  <a:lnTo>
                    <a:pt x="9414" y="14173"/>
                  </a:lnTo>
                  <a:lnTo>
                    <a:pt x="14758" y="5964"/>
                  </a:lnTo>
                  <a:lnTo>
                    <a:pt x="21830" y="1661"/>
                  </a:lnTo>
                  <a:lnTo>
                    <a:pt x="39046" y="0"/>
                  </a:lnTo>
                  <a:lnTo>
                    <a:pt x="68470" y="5641"/>
                  </a:lnTo>
                  <a:lnTo>
                    <a:pt x="75186" y="9635"/>
                  </a:lnTo>
                  <a:lnTo>
                    <a:pt x="79662" y="14637"/>
                  </a:lnTo>
                  <a:lnTo>
                    <a:pt x="88616" y="316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306362" y="589595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98786" y="7236"/>
                  </a:lnTo>
                  <a:lnTo>
                    <a:pt x="42564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646341" y="576611"/>
              <a:ext cx="207504" cy="172523"/>
            </a:xfrm>
            <a:custGeom>
              <a:avLst/>
              <a:gdLst/>
              <a:ahLst/>
              <a:cxnLst/>
              <a:rect l="0" t="0" r="0" b="0"/>
              <a:pathLst>
                <a:path w="207504" h="172523">
                  <a:moveTo>
                    <a:pt x="112747" y="107741"/>
                  </a:moveTo>
                  <a:lnTo>
                    <a:pt x="109627" y="65049"/>
                  </a:lnTo>
                  <a:lnTo>
                    <a:pt x="98092" y="23399"/>
                  </a:lnTo>
                  <a:lnTo>
                    <a:pt x="92449" y="15248"/>
                  </a:lnTo>
                  <a:lnTo>
                    <a:pt x="76819" y="3072"/>
                  </a:lnTo>
                  <a:lnTo>
                    <a:pt x="58174" y="0"/>
                  </a:lnTo>
                  <a:lnTo>
                    <a:pt x="48289" y="819"/>
                  </a:lnTo>
                  <a:lnTo>
                    <a:pt x="31067" y="11087"/>
                  </a:lnTo>
                  <a:lnTo>
                    <a:pt x="16783" y="28519"/>
                  </a:lnTo>
                  <a:lnTo>
                    <a:pt x="3335" y="64640"/>
                  </a:lnTo>
                  <a:lnTo>
                    <a:pt x="0" y="103809"/>
                  </a:lnTo>
                  <a:lnTo>
                    <a:pt x="3366" y="127050"/>
                  </a:lnTo>
                  <a:lnTo>
                    <a:pt x="11880" y="145959"/>
                  </a:lnTo>
                  <a:lnTo>
                    <a:pt x="17426" y="154276"/>
                  </a:lnTo>
                  <a:lnTo>
                    <a:pt x="32948" y="166638"/>
                  </a:lnTo>
                  <a:lnTo>
                    <a:pt x="42000" y="171572"/>
                  </a:lnTo>
                  <a:lnTo>
                    <a:pt x="50374" y="172522"/>
                  </a:lnTo>
                  <a:lnTo>
                    <a:pt x="65918" y="167338"/>
                  </a:lnTo>
                  <a:lnTo>
                    <a:pt x="87823" y="145676"/>
                  </a:lnTo>
                  <a:lnTo>
                    <a:pt x="95821" y="123821"/>
                  </a:lnTo>
                  <a:lnTo>
                    <a:pt x="100955" y="71663"/>
                  </a:lnTo>
                  <a:lnTo>
                    <a:pt x="102546" y="68481"/>
                  </a:lnTo>
                  <a:lnTo>
                    <a:pt x="104776" y="72209"/>
                  </a:lnTo>
                  <a:lnTo>
                    <a:pt x="122351" y="109041"/>
                  </a:lnTo>
                  <a:lnTo>
                    <a:pt x="141589" y="134122"/>
                  </a:lnTo>
                  <a:lnTo>
                    <a:pt x="167696" y="150783"/>
                  </a:lnTo>
                  <a:lnTo>
                    <a:pt x="184352" y="152997"/>
                  </a:lnTo>
                  <a:lnTo>
                    <a:pt x="207503" y="149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022300" y="558453"/>
              <a:ext cx="168457" cy="157778"/>
            </a:xfrm>
            <a:custGeom>
              <a:avLst/>
              <a:gdLst/>
              <a:ahLst/>
              <a:cxnLst/>
              <a:rect l="0" t="0" r="0" b="0"/>
              <a:pathLst>
                <a:path w="168457" h="157778">
                  <a:moveTo>
                    <a:pt x="0" y="62728"/>
                  </a:moveTo>
                  <a:lnTo>
                    <a:pt x="3120" y="105420"/>
                  </a:lnTo>
                  <a:lnTo>
                    <a:pt x="15619" y="157777"/>
                  </a:lnTo>
                  <a:lnTo>
                    <a:pt x="15092" y="157679"/>
                  </a:lnTo>
                  <a:lnTo>
                    <a:pt x="13571" y="154105"/>
                  </a:lnTo>
                  <a:lnTo>
                    <a:pt x="10929" y="93753"/>
                  </a:lnTo>
                  <a:lnTo>
                    <a:pt x="10608" y="38051"/>
                  </a:lnTo>
                  <a:lnTo>
                    <a:pt x="16803" y="16275"/>
                  </a:lnTo>
                  <a:lnTo>
                    <a:pt x="21731" y="7193"/>
                  </a:lnTo>
                  <a:lnTo>
                    <a:pt x="29695" y="2308"/>
                  </a:lnTo>
                  <a:lnTo>
                    <a:pt x="51023" y="0"/>
                  </a:lnTo>
                  <a:lnTo>
                    <a:pt x="69860" y="5993"/>
                  </a:lnTo>
                  <a:lnTo>
                    <a:pt x="86031" y="17625"/>
                  </a:lnTo>
                  <a:lnTo>
                    <a:pt x="122608" y="63721"/>
                  </a:lnTo>
                  <a:lnTo>
                    <a:pt x="150273" y="125986"/>
                  </a:lnTo>
                  <a:lnTo>
                    <a:pt x="157646" y="137636"/>
                  </a:lnTo>
                  <a:lnTo>
                    <a:pt x="168456" y="1469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246372" y="579067"/>
              <a:ext cx="136949" cy="170287"/>
            </a:xfrm>
            <a:custGeom>
              <a:avLst/>
              <a:gdLst/>
              <a:ahLst/>
              <a:cxnLst/>
              <a:rect l="0" t="0" r="0" b="0"/>
              <a:pathLst>
                <a:path w="136949" h="170287">
                  <a:moveTo>
                    <a:pt x="81255" y="0"/>
                  </a:moveTo>
                  <a:lnTo>
                    <a:pt x="53309" y="0"/>
                  </a:lnTo>
                  <a:lnTo>
                    <a:pt x="42737" y="3509"/>
                  </a:lnTo>
                  <a:lnTo>
                    <a:pt x="24751" y="16767"/>
                  </a:lnTo>
                  <a:lnTo>
                    <a:pt x="7061" y="43962"/>
                  </a:lnTo>
                  <a:lnTo>
                    <a:pt x="0" y="79836"/>
                  </a:lnTo>
                  <a:lnTo>
                    <a:pt x="3496" y="114512"/>
                  </a:lnTo>
                  <a:lnTo>
                    <a:pt x="15110" y="136292"/>
                  </a:lnTo>
                  <a:lnTo>
                    <a:pt x="23120" y="147013"/>
                  </a:lnTo>
                  <a:lnTo>
                    <a:pt x="44499" y="162045"/>
                  </a:lnTo>
                  <a:lnTo>
                    <a:pt x="68428" y="170286"/>
                  </a:lnTo>
                  <a:lnTo>
                    <a:pt x="90762" y="170049"/>
                  </a:lnTo>
                  <a:lnTo>
                    <a:pt x="109267" y="159805"/>
                  </a:lnTo>
                  <a:lnTo>
                    <a:pt x="124120" y="143554"/>
                  </a:lnTo>
                  <a:lnTo>
                    <a:pt x="134621" y="124633"/>
                  </a:lnTo>
                  <a:lnTo>
                    <a:pt x="136948" y="101406"/>
                  </a:lnTo>
                  <a:lnTo>
                    <a:pt x="132914" y="76655"/>
                  </a:lnTo>
                  <a:lnTo>
                    <a:pt x="117488" y="44159"/>
                  </a:lnTo>
                  <a:lnTo>
                    <a:pt x="99270" y="21533"/>
                  </a:lnTo>
                  <a:lnTo>
                    <a:pt x="81255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428786" y="589595"/>
              <a:ext cx="134357" cy="150263"/>
            </a:xfrm>
            <a:custGeom>
              <a:avLst/>
              <a:gdLst/>
              <a:ahLst/>
              <a:cxnLst/>
              <a:rect l="0" t="0" r="0" b="0"/>
              <a:pathLst>
                <a:path w="134357" h="150263">
                  <a:moveTo>
                    <a:pt x="14654" y="10529"/>
                  </a:moveTo>
                  <a:lnTo>
                    <a:pt x="0" y="60081"/>
                  </a:lnTo>
                  <a:lnTo>
                    <a:pt x="1083" y="99430"/>
                  </a:lnTo>
                  <a:lnTo>
                    <a:pt x="9012" y="120621"/>
                  </a:lnTo>
                  <a:lnTo>
                    <a:pt x="14403" y="129547"/>
                  </a:lnTo>
                  <a:lnTo>
                    <a:pt x="29751" y="142584"/>
                  </a:lnTo>
                  <a:lnTo>
                    <a:pt x="38756" y="147699"/>
                  </a:lnTo>
                  <a:lnTo>
                    <a:pt x="61241" y="150262"/>
                  </a:lnTo>
                  <a:lnTo>
                    <a:pt x="84493" y="146332"/>
                  </a:lnTo>
                  <a:lnTo>
                    <a:pt x="102626" y="136786"/>
                  </a:lnTo>
                  <a:lnTo>
                    <a:pt x="115363" y="121625"/>
                  </a:lnTo>
                  <a:lnTo>
                    <a:pt x="133073" y="83297"/>
                  </a:lnTo>
                  <a:lnTo>
                    <a:pt x="134356" y="62757"/>
                  </a:lnTo>
                  <a:lnTo>
                    <a:pt x="11993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601368" y="579029"/>
              <a:ext cx="252685" cy="221137"/>
            </a:xfrm>
            <a:custGeom>
              <a:avLst/>
              <a:gdLst/>
              <a:ahLst/>
              <a:cxnLst/>
              <a:rect l="0" t="0" r="0" b="0"/>
              <a:pathLst>
                <a:path w="252685" h="221137">
                  <a:moveTo>
                    <a:pt x="0" y="31623"/>
                  </a:moveTo>
                  <a:lnTo>
                    <a:pt x="17958" y="85498"/>
                  </a:lnTo>
                  <a:lnTo>
                    <a:pt x="36301" y="140526"/>
                  </a:lnTo>
                  <a:lnTo>
                    <a:pt x="23631" y="81705"/>
                  </a:lnTo>
                  <a:lnTo>
                    <a:pt x="24939" y="44513"/>
                  </a:lnTo>
                  <a:lnTo>
                    <a:pt x="27154" y="33197"/>
                  </a:lnTo>
                  <a:lnTo>
                    <a:pt x="42093" y="14385"/>
                  </a:lnTo>
                  <a:lnTo>
                    <a:pt x="52628" y="6093"/>
                  </a:lnTo>
                  <a:lnTo>
                    <a:pt x="76813" y="0"/>
                  </a:lnTo>
                  <a:lnTo>
                    <a:pt x="101989" y="2361"/>
                  </a:lnTo>
                  <a:lnTo>
                    <a:pt x="124877" y="11209"/>
                  </a:lnTo>
                  <a:lnTo>
                    <a:pt x="157493" y="34933"/>
                  </a:lnTo>
                  <a:lnTo>
                    <a:pt x="206406" y="95085"/>
                  </a:lnTo>
                  <a:lnTo>
                    <a:pt x="230616" y="155808"/>
                  </a:lnTo>
                  <a:lnTo>
                    <a:pt x="249475" y="211588"/>
                  </a:lnTo>
                  <a:lnTo>
                    <a:pt x="252684" y="22113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684352" y="1726673"/>
            <a:ext cx="1794041" cy="663297"/>
            <a:chOff x="684352" y="1726673"/>
            <a:chExt cx="1794041" cy="663297"/>
          </a:xfrm>
        </p:grpSpPr>
        <p:sp>
          <p:nvSpPr>
            <p:cNvPr id="36" name="Freeform 35"/>
            <p:cNvSpPr/>
            <p:nvPr/>
          </p:nvSpPr>
          <p:spPr>
            <a:xfrm>
              <a:off x="842279" y="1863544"/>
              <a:ext cx="8384" cy="252684"/>
            </a:xfrm>
            <a:custGeom>
              <a:avLst/>
              <a:gdLst/>
              <a:ahLst/>
              <a:cxnLst/>
              <a:rect l="0" t="0" r="0" b="0"/>
              <a:pathLst>
                <a:path w="8384" h="252684">
                  <a:moveTo>
                    <a:pt x="0" y="0"/>
                  </a:moveTo>
                  <a:lnTo>
                    <a:pt x="0" y="57264"/>
                  </a:lnTo>
                  <a:lnTo>
                    <a:pt x="5589" y="118156"/>
                  </a:lnTo>
                  <a:lnTo>
                    <a:pt x="8383" y="175244"/>
                  </a:lnTo>
                  <a:lnTo>
                    <a:pt x="2003" y="225342"/>
                  </a:lnTo>
                  <a:lnTo>
                    <a:pt x="0" y="2526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84352" y="1847426"/>
              <a:ext cx="336913" cy="37176"/>
            </a:xfrm>
            <a:custGeom>
              <a:avLst/>
              <a:gdLst/>
              <a:ahLst/>
              <a:cxnLst/>
              <a:rect l="0" t="0" r="0" b="0"/>
              <a:pathLst>
                <a:path w="336913" h="37176">
                  <a:moveTo>
                    <a:pt x="336912" y="5589"/>
                  </a:moveTo>
                  <a:lnTo>
                    <a:pt x="320144" y="0"/>
                  </a:lnTo>
                  <a:lnTo>
                    <a:pt x="302553" y="375"/>
                  </a:lnTo>
                  <a:lnTo>
                    <a:pt x="251486" y="4559"/>
                  </a:lnTo>
                  <a:lnTo>
                    <a:pt x="193479" y="12621"/>
                  </a:lnTo>
                  <a:lnTo>
                    <a:pt x="140080" y="18547"/>
                  </a:lnTo>
                  <a:lnTo>
                    <a:pt x="77415" y="26749"/>
                  </a:lnTo>
                  <a:lnTo>
                    <a:pt x="32319" y="34769"/>
                  </a:lnTo>
                  <a:lnTo>
                    <a:pt x="0" y="371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025727" y="1831958"/>
              <a:ext cx="163994" cy="273742"/>
            </a:xfrm>
            <a:custGeom>
              <a:avLst/>
              <a:gdLst/>
              <a:ahLst/>
              <a:cxnLst/>
              <a:rect l="0" t="0" r="0" b="0"/>
              <a:pathLst>
                <a:path w="163994" h="273742">
                  <a:moveTo>
                    <a:pt x="6065" y="0"/>
                  </a:moveTo>
                  <a:lnTo>
                    <a:pt x="0" y="33622"/>
                  </a:lnTo>
                  <a:lnTo>
                    <a:pt x="7640" y="85324"/>
                  </a:lnTo>
                  <a:lnTo>
                    <a:pt x="14825" y="140596"/>
                  </a:lnTo>
                  <a:lnTo>
                    <a:pt x="17414" y="195405"/>
                  </a:lnTo>
                  <a:lnTo>
                    <a:pt x="25613" y="257663"/>
                  </a:lnTo>
                  <a:lnTo>
                    <a:pt x="23776" y="261852"/>
                  </a:lnTo>
                  <a:lnTo>
                    <a:pt x="20212" y="259966"/>
                  </a:lnTo>
                  <a:lnTo>
                    <a:pt x="15497" y="254029"/>
                  </a:lnTo>
                  <a:lnTo>
                    <a:pt x="10257" y="234954"/>
                  </a:lnTo>
                  <a:lnTo>
                    <a:pt x="9098" y="212049"/>
                  </a:lnTo>
                  <a:lnTo>
                    <a:pt x="16193" y="179423"/>
                  </a:lnTo>
                  <a:lnTo>
                    <a:pt x="26554" y="158122"/>
                  </a:lnTo>
                  <a:lnTo>
                    <a:pt x="42078" y="143196"/>
                  </a:lnTo>
                  <a:lnTo>
                    <a:pt x="51131" y="137578"/>
                  </a:lnTo>
                  <a:lnTo>
                    <a:pt x="70548" y="134456"/>
                  </a:lnTo>
                  <a:lnTo>
                    <a:pt x="80639" y="135261"/>
                  </a:lnTo>
                  <a:lnTo>
                    <a:pt x="98091" y="142394"/>
                  </a:lnTo>
                  <a:lnTo>
                    <a:pt x="113646" y="154533"/>
                  </a:lnTo>
                  <a:lnTo>
                    <a:pt x="134387" y="181098"/>
                  </a:lnTo>
                  <a:lnTo>
                    <a:pt x="156310" y="237495"/>
                  </a:lnTo>
                  <a:lnTo>
                    <a:pt x="163993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218233" y="1921160"/>
              <a:ext cx="119087" cy="176400"/>
            </a:xfrm>
            <a:custGeom>
              <a:avLst/>
              <a:gdLst/>
              <a:ahLst/>
              <a:cxnLst/>
              <a:rect l="0" t="0" r="0" b="0"/>
              <a:pathLst>
                <a:path w="119087" h="176400">
                  <a:moveTo>
                    <a:pt x="3072" y="142425"/>
                  </a:moveTo>
                  <a:lnTo>
                    <a:pt x="8661" y="125657"/>
                  </a:lnTo>
                  <a:lnTo>
                    <a:pt x="20764" y="114306"/>
                  </a:lnTo>
                  <a:lnTo>
                    <a:pt x="77401" y="90087"/>
                  </a:lnTo>
                  <a:lnTo>
                    <a:pt x="96938" y="81729"/>
                  </a:lnTo>
                  <a:lnTo>
                    <a:pt x="113421" y="70216"/>
                  </a:lnTo>
                  <a:lnTo>
                    <a:pt x="117582" y="61530"/>
                  </a:lnTo>
                  <a:lnTo>
                    <a:pt x="119086" y="39401"/>
                  </a:lnTo>
                  <a:lnTo>
                    <a:pt x="112736" y="20208"/>
                  </a:lnTo>
                  <a:lnTo>
                    <a:pt x="107767" y="11814"/>
                  </a:lnTo>
                  <a:lnTo>
                    <a:pt x="99775" y="6218"/>
                  </a:lnTo>
                  <a:lnTo>
                    <a:pt x="78417" y="0"/>
                  </a:lnTo>
                  <a:lnTo>
                    <a:pt x="45674" y="2089"/>
                  </a:lnTo>
                  <a:lnTo>
                    <a:pt x="27465" y="13373"/>
                  </a:lnTo>
                  <a:lnTo>
                    <a:pt x="12744" y="30086"/>
                  </a:lnTo>
                  <a:lnTo>
                    <a:pt x="2301" y="49213"/>
                  </a:lnTo>
                  <a:lnTo>
                    <a:pt x="0" y="72532"/>
                  </a:lnTo>
                  <a:lnTo>
                    <a:pt x="8055" y="120040"/>
                  </a:lnTo>
                  <a:lnTo>
                    <a:pt x="23136" y="152560"/>
                  </a:lnTo>
                  <a:lnTo>
                    <a:pt x="38896" y="167597"/>
                  </a:lnTo>
                  <a:lnTo>
                    <a:pt x="48011" y="173244"/>
                  </a:lnTo>
                  <a:lnTo>
                    <a:pt x="70618" y="176399"/>
                  </a:lnTo>
                  <a:lnTo>
                    <a:pt x="108357" y="1740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410818" y="1989886"/>
              <a:ext cx="73701" cy="84229"/>
            </a:xfrm>
            <a:custGeom>
              <a:avLst/>
              <a:gdLst/>
              <a:ahLst/>
              <a:cxnLst/>
              <a:rect l="0" t="0" r="0" b="0"/>
              <a:pathLst>
                <a:path w="73701" h="84229">
                  <a:moveTo>
                    <a:pt x="0" y="0"/>
                  </a:moveTo>
                  <a:lnTo>
                    <a:pt x="9576" y="24046"/>
                  </a:lnTo>
                  <a:lnTo>
                    <a:pt x="39404" y="59593"/>
                  </a:lnTo>
                  <a:lnTo>
                    <a:pt x="7370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368704" y="1926715"/>
              <a:ext cx="168457" cy="463255"/>
            </a:xfrm>
            <a:custGeom>
              <a:avLst/>
              <a:gdLst/>
              <a:ahLst/>
              <a:cxnLst/>
              <a:rect l="0" t="0" r="0" b="0"/>
              <a:pathLst>
                <a:path w="168457" h="463255">
                  <a:moveTo>
                    <a:pt x="168456" y="0"/>
                  </a:moveTo>
                  <a:lnTo>
                    <a:pt x="149328" y="62280"/>
                  </a:lnTo>
                  <a:lnTo>
                    <a:pt x="128456" y="122569"/>
                  </a:lnTo>
                  <a:lnTo>
                    <a:pt x="112722" y="184608"/>
                  </a:lnTo>
                  <a:lnTo>
                    <a:pt x="86478" y="241509"/>
                  </a:lnTo>
                  <a:lnTo>
                    <a:pt x="66977" y="294712"/>
                  </a:lnTo>
                  <a:lnTo>
                    <a:pt x="52701" y="343134"/>
                  </a:lnTo>
                  <a:lnTo>
                    <a:pt x="38616" y="397152"/>
                  </a:lnTo>
                  <a:lnTo>
                    <a:pt x="12726" y="446100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811552" y="1726673"/>
              <a:ext cx="315223" cy="336247"/>
            </a:xfrm>
            <a:custGeom>
              <a:avLst/>
              <a:gdLst/>
              <a:ahLst/>
              <a:cxnLst/>
              <a:rect l="0" t="0" r="0" b="0"/>
              <a:pathLst>
                <a:path w="315223" h="336247">
                  <a:moveTo>
                    <a:pt x="9878" y="0"/>
                  </a:moveTo>
                  <a:lnTo>
                    <a:pt x="2642" y="27556"/>
                  </a:lnTo>
                  <a:lnTo>
                    <a:pt x="0" y="86898"/>
                  </a:lnTo>
                  <a:lnTo>
                    <a:pt x="1978" y="120510"/>
                  </a:lnTo>
                  <a:lnTo>
                    <a:pt x="13906" y="172317"/>
                  </a:lnTo>
                  <a:lnTo>
                    <a:pt x="19650" y="222373"/>
                  </a:lnTo>
                  <a:lnTo>
                    <a:pt x="28359" y="275033"/>
                  </a:lnTo>
                  <a:lnTo>
                    <a:pt x="30426" y="330148"/>
                  </a:lnTo>
                  <a:lnTo>
                    <a:pt x="29426" y="335912"/>
                  </a:lnTo>
                  <a:lnTo>
                    <a:pt x="27589" y="336246"/>
                  </a:lnTo>
                  <a:lnTo>
                    <a:pt x="25195" y="332958"/>
                  </a:lnTo>
                  <a:lnTo>
                    <a:pt x="21825" y="305975"/>
                  </a:lnTo>
                  <a:lnTo>
                    <a:pt x="32046" y="252769"/>
                  </a:lnTo>
                  <a:lnTo>
                    <a:pt x="35185" y="242213"/>
                  </a:lnTo>
                  <a:lnTo>
                    <a:pt x="40787" y="234005"/>
                  </a:lnTo>
                  <a:lnTo>
                    <a:pt x="56370" y="221765"/>
                  </a:lnTo>
                  <a:lnTo>
                    <a:pt x="78114" y="218665"/>
                  </a:lnTo>
                  <a:lnTo>
                    <a:pt x="90464" y="219476"/>
                  </a:lnTo>
                  <a:lnTo>
                    <a:pt x="110424" y="229736"/>
                  </a:lnTo>
                  <a:lnTo>
                    <a:pt x="125925" y="245995"/>
                  </a:lnTo>
                  <a:lnTo>
                    <a:pt x="149364" y="295304"/>
                  </a:lnTo>
                  <a:lnTo>
                    <a:pt x="153171" y="298645"/>
                  </a:lnTo>
                  <a:lnTo>
                    <a:pt x="156879" y="297362"/>
                  </a:lnTo>
                  <a:lnTo>
                    <a:pt x="176825" y="275677"/>
                  </a:lnTo>
                  <a:lnTo>
                    <a:pt x="207652" y="261317"/>
                  </a:lnTo>
                  <a:lnTo>
                    <a:pt x="270596" y="250701"/>
                  </a:lnTo>
                  <a:lnTo>
                    <a:pt x="291869" y="243614"/>
                  </a:lnTo>
                  <a:lnTo>
                    <a:pt x="309122" y="232665"/>
                  </a:lnTo>
                  <a:lnTo>
                    <a:pt x="313489" y="225300"/>
                  </a:lnTo>
                  <a:lnTo>
                    <a:pt x="315222" y="207758"/>
                  </a:lnTo>
                  <a:lnTo>
                    <a:pt x="304031" y="178152"/>
                  </a:lnTo>
                  <a:lnTo>
                    <a:pt x="294887" y="171410"/>
                  </a:lnTo>
                  <a:lnTo>
                    <a:pt x="269130" y="163920"/>
                  </a:lnTo>
                  <a:lnTo>
                    <a:pt x="244424" y="166830"/>
                  </a:lnTo>
                  <a:lnTo>
                    <a:pt x="222915" y="177092"/>
                  </a:lnTo>
                  <a:lnTo>
                    <a:pt x="205556" y="193351"/>
                  </a:lnTo>
                  <a:lnTo>
                    <a:pt x="196282" y="215396"/>
                  </a:lnTo>
                  <a:lnTo>
                    <a:pt x="193330" y="240791"/>
                  </a:lnTo>
                  <a:lnTo>
                    <a:pt x="199414" y="280226"/>
                  </a:lnTo>
                  <a:lnTo>
                    <a:pt x="209540" y="303529"/>
                  </a:lnTo>
                  <a:lnTo>
                    <a:pt x="224958" y="319346"/>
                  </a:lnTo>
                  <a:lnTo>
                    <a:pt x="233983" y="325201"/>
                  </a:lnTo>
                  <a:lnTo>
                    <a:pt x="256489" y="328588"/>
                  </a:lnTo>
                  <a:lnTo>
                    <a:pt x="304675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211113" y="1726673"/>
              <a:ext cx="20929" cy="421141"/>
            </a:xfrm>
            <a:custGeom>
              <a:avLst/>
              <a:gdLst/>
              <a:ahLst/>
              <a:cxnLst/>
              <a:rect l="0" t="0" r="0" b="0"/>
              <a:pathLst>
                <a:path w="20929" h="421141">
                  <a:moveTo>
                    <a:pt x="10400" y="0"/>
                  </a:moveTo>
                  <a:lnTo>
                    <a:pt x="2066" y="37478"/>
                  </a:lnTo>
                  <a:lnTo>
                    <a:pt x="521" y="84804"/>
                  </a:lnTo>
                  <a:lnTo>
                    <a:pt x="160" y="127768"/>
                  </a:lnTo>
                  <a:lnTo>
                    <a:pt x="0" y="174159"/>
                  </a:lnTo>
                  <a:lnTo>
                    <a:pt x="5498" y="223958"/>
                  </a:lnTo>
                  <a:lnTo>
                    <a:pt x="8947" y="277708"/>
                  </a:lnTo>
                  <a:lnTo>
                    <a:pt x="15558" y="326909"/>
                  </a:lnTo>
                  <a:lnTo>
                    <a:pt x="19867" y="383116"/>
                  </a:lnTo>
                  <a:lnTo>
                    <a:pt x="20928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323271" y="1899969"/>
              <a:ext cx="155122" cy="430272"/>
            </a:xfrm>
            <a:custGeom>
              <a:avLst/>
              <a:gdLst/>
              <a:ahLst/>
              <a:cxnLst/>
              <a:rect l="0" t="0" r="0" b="0"/>
              <a:pathLst>
                <a:path w="155122" h="430272">
                  <a:moveTo>
                    <a:pt x="24583" y="174145"/>
                  </a:moveTo>
                  <a:lnTo>
                    <a:pt x="24583" y="228289"/>
                  </a:lnTo>
                  <a:lnTo>
                    <a:pt x="30173" y="283236"/>
                  </a:lnTo>
                  <a:lnTo>
                    <a:pt x="41372" y="346385"/>
                  </a:lnTo>
                  <a:lnTo>
                    <a:pt x="44797" y="408252"/>
                  </a:lnTo>
                  <a:lnTo>
                    <a:pt x="44096" y="430271"/>
                  </a:lnTo>
                  <a:lnTo>
                    <a:pt x="42271" y="427954"/>
                  </a:lnTo>
                  <a:lnTo>
                    <a:pt x="27649" y="366665"/>
                  </a:lnTo>
                  <a:lnTo>
                    <a:pt x="13967" y="305933"/>
                  </a:lnTo>
                  <a:lnTo>
                    <a:pt x="0" y="242681"/>
                  </a:lnTo>
                  <a:lnTo>
                    <a:pt x="1617" y="185473"/>
                  </a:lnTo>
                  <a:lnTo>
                    <a:pt x="3149" y="123393"/>
                  </a:lnTo>
                  <a:lnTo>
                    <a:pt x="9041" y="71313"/>
                  </a:lnTo>
                  <a:lnTo>
                    <a:pt x="22640" y="28400"/>
                  </a:lnTo>
                  <a:lnTo>
                    <a:pt x="33858" y="11493"/>
                  </a:lnTo>
                  <a:lnTo>
                    <a:pt x="56002" y="2419"/>
                  </a:lnTo>
                  <a:lnTo>
                    <a:pt x="70095" y="0"/>
                  </a:lnTo>
                  <a:lnTo>
                    <a:pt x="91994" y="3550"/>
                  </a:lnTo>
                  <a:lnTo>
                    <a:pt x="109526" y="14097"/>
                  </a:lnTo>
                  <a:lnTo>
                    <a:pt x="125117" y="30483"/>
                  </a:lnTo>
                  <a:lnTo>
                    <a:pt x="149837" y="88214"/>
                  </a:lnTo>
                  <a:lnTo>
                    <a:pt x="155121" y="110217"/>
                  </a:lnTo>
                  <a:lnTo>
                    <a:pt x="148981" y="152938"/>
                  </a:lnTo>
                  <a:lnTo>
                    <a:pt x="146120" y="163516"/>
                  </a:lnTo>
                  <a:lnTo>
                    <a:pt x="133582" y="181509"/>
                  </a:lnTo>
                  <a:lnTo>
                    <a:pt x="103673" y="204793"/>
                  </a:lnTo>
                  <a:lnTo>
                    <a:pt x="44944" y="233189"/>
                  </a:lnTo>
                  <a:lnTo>
                    <a:pt x="35112" y="2373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2792651" y="1651380"/>
            <a:ext cx="1387163" cy="461896"/>
            <a:chOff x="2792651" y="1651380"/>
            <a:chExt cx="1387163" cy="461896"/>
          </a:xfrm>
        </p:grpSpPr>
        <p:sp>
          <p:nvSpPr>
            <p:cNvPr id="46" name="Freeform 45"/>
            <p:cNvSpPr/>
            <p:nvPr/>
          </p:nvSpPr>
          <p:spPr>
            <a:xfrm>
              <a:off x="2792651" y="1863346"/>
              <a:ext cx="176386" cy="231821"/>
            </a:xfrm>
            <a:custGeom>
              <a:avLst/>
              <a:gdLst/>
              <a:ahLst/>
              <a:cxnLst/>
              <a:rect l="0" t="0" r="0" b="0"/>
              <a:pathLst>
                <a:path w="176386" h="231821">
                  <a:moveTo>
                    <a:pt x="123742" y="84426"/>
                  </a:moveTo>
                  <a:lnTo>
                    <a:pt x="123742" y="62069"/>
                  </a:lnTo>
                  <a:lnTo>
                    <a:pt x="112564" y="31398"/>
                  </a:lnTo>
                  <a:lnTo>
                    <a:pt x="94434" y="5673"/>
                  </a:lnTo>
                  <a:lnTo>
                    <a:pt x="86656" y="1508"/>
                  </a:lnTo>
                  <a:lnTo>
                    <a:pt x="68655" y="0"/>
                  </a:lnTo>
                  <a:lnTo>
                    <a:pt x="60111" y="3575"/>
                  </a:lnTo>
                  <a:lnTo>
                    <a:pt x="44379" y="16907"/>
                  </a:lnTo>
                  <a:lnTo>
                    <a:pt x="23621" y="61296"/>
                  </a:lnTo>
                  <a:lnTo>
                    <a:pt x="4637" y="121328"/>
                  </a:lnTo>
                  <a:lnTo>
                    <a:pt x="0" y="174860"/>
                  </a:lnTo>
                  <a:lnTo>
                    <a:pt x="3625" y="198318"/>
                  </a:lnTo>
                  <a:lnTo>
                    <a:pt x="12255" y="217323"/>
                  </a:lnTo>
                  <a:lnTo>
                    <a:pt x="17832" y="225666"/>
                  </a:lnTo>
                  <a:lnTo>
                    <a:pt x="25059" y="230059"/>
                  </a:lnTo>
                  <a:lnTo>
                    <a:pt x="42449" y="231820"/>
                  </a:lnTo>
                  <a:lnTo>
                    <a:pt x="50829" y="228312"/>
                  </a:lnTo>
                  <a:lnTo>
                    <a:pt x="66380" y="215056"/>
                  </a:lnTo>
                  <a:lnTo>
                    <a:pt x="82700" y="187861"/>
                  </a:lnTo>
                  <a:lnTo>
                    <a:pt x="97524" y="131590"/>
                  </a:lnTo>
                  <a:lnTo>
                    <a:pt x="102326" y="96581"/>
                  </a:lnTo>
                  <a:lnTo>
                    <a:pt x="104785" y="96038"/>
                  </a:lnTo>
                  <a:lnTo>
                    <a:pt x="107595" y="99186"/>
                  </a:lnTo>
                  <a:lnTo>
                    <a:pt x="132964" y="154482"/>
                  </a:lnTo>
                  <a:lnTo>
                    <a:pt x="163027" y="204049"/>
                  </a:lnTo>
                  <a:lnTo>
                    <a:pt x="176385" y="2212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990093" y="1863544"/>
              <a:ext cx="147400" cy="227915"/>
            </a:xfrm>
            <a:custGeom>
              <a:avLst/>
              <a:gdLst/>
              <a:ahLst/>
              <a:cxnLst/>
              <a:rect l="0" t="0" r="0" b="0"/>
              <a:pathLst>
                <a:path w="147400" h="227915">
                  <a:moveTo>
                    <a:pt x="0" y="63171"/>
                  </a:moveTo>
                  <a:lnTo>
                    <a:pt x="14654" y="116198"/>
                  </a:lnTo>
                  <a:lnTo>
                    <a:pt x="35433" y="166409"/>
                  </a:lnTo>
                  <a:lnTo>
                    <a:pt x="55136" y="215148"/>
                  </a:lnTo>
                  <a:lnTo>
                    <a:pt x="61324" y="224150"/>
                  </a:lnTo>
                  <a:lnTo>
                    <a:pt x="67788" y="227812"/>
                  </a:lnTo>
                  <a:lnTo>
                    <a:pt x="74438" y="227914"/>
                  </a:lnTo>
                  <a:lnTo>
                    <a:pt x="81211" y="225642"/>
                  </a:lnTo>
                  <a:lnTo>
                    <a:pt x="91856" y="213759"/>
                  </a:lnTo>
                  <a:lnTo>
                    <a:pt x="104425" y="181099"/>
                  </a:lnTo>
                  <a:lnTo>
                    <a:pt x="119153" y="128839"/>
                  </a:lnTo>
                  <a:lnTo>
                    <a:pt x="128515" y="65695"/>
                  </a:lnTo>
                  <a:lnTo>
                    <a:pt x="144470" y="9580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192569" y="1916186"/>
              <a:ext cx="129994" cy="165457"/>
            </a:xfrm>
            <a:custGeom>
              <a:avLst/>
              <a:gdLst/>
              <a:ahLst/>
              <a:cxnLst/>
              <a:rect l="0" t="0" r="0" b="0"/>
              <a:pathLst>
                <a:path w="129994" h="165457">
                  <a:moveTo>
                    <a:pt x="92322" y="0"/>
                  </a:moveTo>
                  <a:lnTo>
                    <a:pt x="49630" y="14572"/>
                  </a:lnTo>
                  <a:lnTo>
                    <a:pt x="39294" y="20244"/>
                  </a:lnTo>
                  <a:lnTo>
                    <a:pt x="24690" y="35903"/>
                  </a:lnTo>
                  <a:lnTo>
                    <a:pt x="5783" y="74553"/>
                  </a:lnTo>
                  <a:lnTo>
                    <a:pt x="0" y="111127"/>
                  </a:lnTo>
                  <a:lnTo>
                    <a:pt x="4887" y="131668"/>
                  </a:lnTo>
                  <a:lnTo>
                    <a:pt x="9465" y="140421"/>
                  </a:lnTo>
                  <a:lnTo>
                    <a:pt x="23911" y="153266"/>
                  </a:lnTo>
                  <a:lnTo>
                    <a:pt x="43200" y="161705"/>
                  </a:lnTo>
                  <a:lnTo>
                    <a:pt x="67370" y="165456"/>
                  </a:lnTo>
                  <a:lnTo>
                    <a:pt x="78027" y="162946"/>
                  </a:lnTo>
                  <a:lnTo>
                    <a:pt x="96107" y="150800"/>
                  </a:lnTo>
                  <a:lnTo>
                    <a:pt x="119440" y="124230"/>
                  </a:lnTo>
                  <a:lnTo>
                    <a:pt x="127771" y="101227"/>
                  </a:lnTo>
                  <a:lnTo>
                    <a:pt x="129993" y="88542"/>
                  </a:lnTo>
                  <a:lnTo>
                    <a:pt x="126222" y="65088"/>
                  </a:lnTo>
                  <a:lnTo>
                    <a:pt x="97840" y="9527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400704" y="1947772"/>
              <a:ext cx="1" cy="136871"/>
            </a:xfrm>
            <a:custGeom>
              <a:avLst/>
              <a:gdLst/>
              <a:ahLst/>
              <a:cxnLst/>
              <a:rect l="0" t="0" r="0" b="0"/>
              <a:pathLst>
                <a:path w="1" h="136871">
                  <a:moveTo>
                    <a:pt x="0" y="0"/>
                  </a:moveTo>
                  <a:lnTo>
                    <a:pt x="0" y="58616"/>
                  </a:lnTo>
                  <a:lnTo>
                    <a:pt x="0" y="117307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411233" y="185301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475754" y="1651380"/>
              <a:ext cx="156578" cy="440844"/>
            </a:xfrm>
            <a:custGeom>
              <a:avLst/>
              <a:gdLst/>
              <a:ahLst/>
              <a:cxnLst/>
              <a:rect l="0" t="0" r="0" b="0"/>
              <a:pathLst>
                <a:path w="156578" h="440844">
                  <a:moveTo>
                    <a:pt x="82878" y="349034"/>
                  </a:moveTo>
                  <a:lnTo>
                    <a:pt x="91211" y="311556"/>
                  </a:lnTo>
                  <a:lnTo>
                    <a:pt x="91943" y="299482"/>
                  </a:lnTo>
                  <a:lnTo>
                    <a:pt x="86516" y="279828"/>
                  </a:lnTo>
                  <a:lnTo>
                    <a:pt x="63969" y="248146"/>
                  </a:lnTo>
                  <a:lnTo>
                    <a:pt x="56234" y="244341"/>
                  </a:lnTo>
                  <a:lnTo>
                    <a:pt x="38281" y="243232"/>
                  </a:lnTo>
                  <a:lnTo>
                    <a:pt x="29750" y="246914"/>
                  </a:lnTo>
                  <a:lnTo>
                    <a:pt x="14032" y="260363"/>
                  </a:lnTo>
                  <a:lnTo>
                    <a:pt x="5486" y="281159"/>
                  </a:lnTo>
                  <a:lnTo>
                    <a:pt x="0" y="332637"/>
                  </a:lnTo>
                  <a:lnTo>
                    <a:pt x="86" y="386696"/>
                  </a:lnTo>
                  <a:lnTo>
                    <a:pt x="4357" y="410226"/>
                  </a:lnTo>
                  <a:lnTo>
                    <a:pt x="16394" y="429263"/>
                  </a:lnTo>
                  <a:lnTo>
                    <a:pt x="24517" y="437615"/>
                  </a:lnTo>
                  <a:lnTo>
                    <a:pt x="33442" y="440843"/>
                  </a:lnTo>
                  <a:lnTo>
                    <a:pt x="42902" y="440656"/>
                  </a:lnTo>
                  <a:lnTo>
                    <a:pt x="52717" y="438191"/>
                  </a:lnTo>
                  <a:lnTo>
                    <a:pt x="69863" y="422974"/>
                  </a:lnTo>
                  <a:lnTo>
                    <a:pt x="99934" y="380667"/>
                  </a:lnTo>
                  <a:lnTo>
                    <a:pt x="115748" y="332281"/>
                  </a:lnTo>
                  <a:lnTo>
                    <a:pt x="127842" y="273490"/>
                  </a:lnTo>
                  <a:lnTo>
                    <a:pt x="133245" y="211617"/>
                  </a:lnTo>
                  <a:lnTo>
                    <a:pt x="134846" y="148831"/>
                  </a:lnTo>
                  <a:lnTo>
                    <a:pt x="135320" y="91363"/>
                  </a:lnTo>
                  <a:lnTo>
                    <a:pt x="127075" y="29118"/>
                  </a:lnTo>
                  <a:lnTo>
                    <a:pt x="120848" y="4468"/>
                  </a:lnTo>
                  <a:lnTo>
                    <a:pt x="116381" y="0"/>
                  </a:lnTo>
                  <a:lnTo>
                    <a:pt x="111062" y="532"/>
                  </a:lnTo>
                  <a:lnTo>
                    <a:pt x="105177" y="4395"/>
                  </a:lnTo>
                  <a:lnTo>
                    <a:pt x="95518" y="24286"/>
                  </a:lnTo>
                  <a:lnTo>
                    <a:pt x="86623" y="68369"/>
                  </a:lnTo>
                  <a:lnTo>
                    <a:pt x="87107" y="112236"/>
                  </a:lnTo>
                  <a:lnTo>
                    <a:pt x="92162" y="175267"/>
                  </a:lnTo>
                  <a:lnTo>
                    <a:pt x="98627" y="234767"/>
                  </a:lnTo>
                  <a:lnTo>
                    <a:pt x="107951" y="291261"/>
                  </a:lnTo>
                  <a:lnTo>
                    <a:pt x="128818" y="353176"/>
                  </a:lnTo>
                  <a:lnTo>
                    <a:pt x="141593" y="385746"/>
                  </a:lnTo>
                  <a:lnTo>
                    <a:pt x="156577" y="4016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885015" y="1874072"/>
              <a:ext cx="105286" cy="179889"/>
            </a:xfrm>
            <a:custGeom>
              <a:avLst/>
              <a:gdLst/>
              <a:ahLst/>
              <a:cxnLst/>
              <a:rect l="0" t="0" r="0" b="0"/>
              <a:pathLst>
                <a:path w="105286" h="179889">
                  <a:moveTo>
                    <a:pt x="0" y="52643"/>
                  </a:moveTo>
                  <a:lnTo>
                    <a:pt x="0" y="111259"/>
                  </a:lnTo>
                  <a:lnTo>
                    <a:pt x="11453" y="167856"/>
                  </a:lnTo>
                  <a:lnTo>
                    <a:pt x="14654" y="178585"/>
                  </a:lnTo>
                  <a:lnTo>
                    <a:pt x="15619" y="179888"/>
                  </a:lnTo>
                  <a:lnTo>
                    <a:pt x="5841" y="124887"/>
                  </a:lnTo>
                  <a:lnTo>
                    <a:pt x="2324" y="67086"/>
                  </a:lnTo>
                  <a:lnTo>
                    <a:pt x="6102" y="38785"/>
                  </a:lnTo>
                  <a:lnTo>
                    <a:pt x="11087" y="28196"/>
                  </a:lnTo>
                  <a:lnTo>
                    <a:pt x="25985" y="13312"/>
                  </a:lnTo>
                  <a:lnTo>
                    <a:pt x="47424" y="5916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014227" y="1913112"/>
              <a:ext cx="165587" cy="200164"/>
            </a:xfrm>
            <a:custGeom>
              <a:avLst/>
              <a:gdLst/>
              <a:ahLst/>
              <a:cxnLst/>
              <a:rect l="0" t="0" r="0" b="0"/>
              <a:pathLst>
                <a:path w="165587" h="200164">
                  <a:moveTo>
                    <a:pt x="18187" y="66245"/>
                  </a:moveTo>
                  <a:lnTo>
                    <a:pt x="62150" y="80899"/>
                  </a:lnTo>
                  <a:lnTo>
                    <a:pt x="82180" y="81337"/>
                  </a:lnTo>
                  <a:lnTo>
                    <a:pt x="123634" y="72086"/>
                  </a:lnTo>
                  <a:lnTo>
                    <a:pt x="130599" y="65460"/>
                  </a:lnTo>
                  <a:lnTo>
                    <a:pt x="138338" y="45619"/>
                  </a:lnTo>
                  <a:lnTo>
                    <a:pt x="138062" y="36117"/>
                  </a:lnTo>
                  <a:lnTo>
                    <a:pt x="131516" y="19319"/>
                  </a:lnTo>
                  <a:lnTo>
                    <a:pt x="117689" y="7175"/>
                  </a:lnTo>
                  <a:lnTo>
                    <a:pt x="109088" y="2298"/>
                  </a:lnTo>
                  <a:lnTo>
                    <a:pt x="90173" y="0"/>
                  </a:lnTo>
                  <a:lnTo>
                    <a:pt x="70068" y="4047"/>
                  </a:lnTo>
                  <a:lnTo>
                    <a:pt x="49434" y="13645"/>
                  </a:lnTo>
                  <a:lnTo>
                    <a:pt x="23676" y="37792"/>
                  </a:lnTo>
                  <a:lnTo>
                    <a:pt x="6816" y="67173"/>
                  </a:lnTo>
                  <a:lnTo>
                    <a:pt x="0" y="109284"/>
                  </a:lnTo>
                  <a:lnTo>
                    <a:pt x="4645" y="135676"/>
                  </a:lnTo>
                  <a:lnTo>
                    <a:pt x="20414" y="167146"/>
                  </a:lnTo>
                  <a:lnTo>
                    <a:pt x="34384" y="182450"/>
                  </a:lnTo>
                  <a:lnTo>
                    <a:pt x="52292" y="193151"/>
                  </a:lnTo>
                  <a:lnTo>
                    <a:pt x="87694" y="200163"/>
                  </a:lnTo>
                  <a:lnTo>
                    <a:pt x="146071" y="194394"/>
                  </a:lnTo>
                  <a:lnTo>
                    <a:pt x="165586" y="1925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4285098" y="1684559"/>
            <a:ext cx="1347649" cy="638517"/>
            <a:chOff x="4285098" y="1684559"/>
            <a:chExt cx="1347649" cy="638517"/>
          </a:xfrm>
        </p:grpSpPr>
        <p:sp>
          <p:nvSpPr>
            <p:cNvPr id="55" name="Freeform 54"/>
            <p:cNvSpPr/>
            <p:nvPr/>
          </p:nvSpPr>
          <p:spPr>
            <a:xfrm>
              <a:off x="4285098" y="1838256"/>
              <a:ext cx="144173" cy="484820"/>
            </a:xfrm>
            <a:custGeom>
              <a:avLst/>
              <a:gdLst/>
              <a:ahLst/>
              <a:cxnLst/>
              <a:rect l="0" t="0" r="0" b="0"/>
              <a:pathLst>
                <a:path w="144173" h="484820">
                  <a:moveTo>
                    <a:pt x="0" y="109516"/>
                  </a:moveTo>
                  <a:lnTo>
                    <a:pt x="0" y="163660"/>
                  </a:lnTo>
                  <a:lnTo>
                    <a:pt x="5589" y="224196"/>
                  </a:lnTo>
                  <a:lnTo>
                    <a:pt x="9065" y="275166"/>
                  </a:lnTo>
                  <a:lnTo>
                    <a:pt x="15684" y="327313"/>
                  </a:lnTo>
                  <a:lnTo>
                    <a:pt x="25054" y="379809"/>
                  </a:lnTo>
                  <a:lnTo>
                    <a:pt x="29651" y="432408"/>
                  </a:lnTo>
                  <a:lnTo>
                    <a:pt x="31204" y="484819"/>
                  </a:lnTo>
                  <a:lnTo>
                    <a:pt x="31416" y="478308"/>
                  </a:lnTo>
                  <a:lnTo>
                    <a:pt x="22506" y="418883"/>
                  </a:lnTo>
                  <a:lnTo>
                    <a:pt x="15897" y="367686"/>
                  </a:lnTo>
                  <a:lnTo>
                    <a:pt x="12119" y="313652"/>
                  </a:lnTo>
                  <a:lnTo>
                    <a:pt x="11000" y="260598"/>
                  </a:lnTo>
                  <a:lnTo>
                    <a:pt x="10668" y="207833"/>
                  </a:lnTo>
                  <a:lnTo>
                    <a:pt x="11726" y="146007"/>
                  </a:lnTo>
                  <a:lnTo>
                    <a:pt x="21987" y="91854"/>
                  </a:lnTo>
                  <a:lnTo>
                    <a:pt x="38727" y="36263"/>
                  </a:lnTo>
                  <a:lnTo>
                    <a:pt x="45678" y="14958"/>
                  </a:lnTo>
                  <a:lnTo>
                    <a:pt x="52679" y="7872"/>
                  </a:lnTo>
                  <a:lnTo>
                    <a:pt x="72936" y="0"/>
                  </a:lnTo>
                  <a:lnTo>
                    <a:pt x="82549" y="240"/>
                  </a:lnTo>
                  <a:lnTo>
                    <a:pt x="99470" y="6746"/>
                  </a:lnTo>
                  <a:lnTo>
                    <a:pt x="111669" y="20557"/>
                  </a:lnTo>
                  <a:lnTo>
                    <a:pt x="136507" y="78439"/>
                  </a:lnTo>
                  <a:lnTo>
                    <a:pt x="144172" y="112786"/>
                  </a:lnTo>
                  <a:lnTo>
                    <a:pt x="143323" y="152599"/>
                  </a:lnTo>
                  <a:lnTo>
                    <a:pt x="137399" y="177797"/>
                  </a:lnTo>
                  <a:lnTo>
                    <a:pt x="126967" y="196795"/>
                  </a:lnTo>
                  <a:lnTo>
                    <a:pt x="111412" y="209918"/>
                  </a:lnTo>
                  <a:lnTo>
                    <a:pt x="72830" y="227874"/>
                  </a:lnTo>
                  <a:lnTo>
                    <a:pt x="10528" y="2358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479372" y="1892527"/>
              <a:ext cx="142251" cy="199439"/>
            </a:xfrm>
            <a:custGeom>
              <a:avLst/>
              <a:gdLst/>
              <a:ahLst/>
              <a:cxnLst/>
              <a:rect l="0" t="0" r="0" b="0"/>
              <a:pathLst>
                <a:path w="142251" h="199439">
                  <a:moveTo>
                    <a:pt x="5768" y="55245"/>
                  </a:moveTo>
                  <a:lnTo>
                    <a:pt x="64384" y="69899"/>
                  </a:lnTo>
                  <a:lnTo>
                    <a:pt x="104764" y="74404"/>
                  </a:lnTo>
                  <a:lnTo>
                    <a:pt x="126195" y="69219"/>
                  </a:lnTo>
                  <a:lnTo>
                    <a:pt x="135186" y="64561"/>
                  </a:lnTo>
                  <a:lnTo>
                    <a:pt x="140009" y="56776"/>
                  </a:lnTo>
                  <a:lnTo>
                    <a:pt x="142250" y="35648"/>
                  </a:lnTo>
                  <a:lnTo>
                    <a:pt x="138870" y="26972"/>
                  </a:lnTo>
                  <a:lnTo>
                    <a:pt x="125755" y="14213"/>
                  </a:lnTo>
                  <a:lnTo>
                    <a:pt x="98641" y="453"/>
                  </a:lnTo>
                  <a:lnTo>
                    <a:pt x="88741" y="0"/>
                  </a:lnTo>
                  <a:lnTo>
                    <a:pt x="68381" y="5735"/>
                  </a:lnTo>
                  <a:lnTo>
                    <a:pt x="37188" y="27707"/>
                  </a:lnTo>
                  <a:lnTo>
                    <a:pt x="11308" y="62033"/>
                  </a:lnTo>
                  <a:lnTo>
                    <a:pt x="0" y="101840"/>
                  </a:lnTo>
                  <a:lnTo>
                    <a:pt x="2239" y="143270"/>
                  </a:lnTo>
                  <a:lnTo>
                    <a:pt x="10439" y="164947"/>
                  </a:lnTo>
                  <a:lnTo>
                    <a:pt x="15900" y="174003"/>
                  </a:lnTo>
                  <a:lnTo>
                    <a:pt x="31328" y="187185"/>
                  </a:lnTo>
                  <a:lnTo>
                    <a:pt x="51053" y="195773"/>
                  </a:lnTo>
                  <a:lnTo>
                    <a:pt x="86126" y="199438"/>
                  </a:lnTo>
                  <a:lnTo>
                    <a:pt x="121581" y="1921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750547" y="1695088"/>
              <a:ext cx="8334" cy="379027"/>
            </a:xfrm>
            <a:custGeom>
              <a:avLst/>
              <a:gdLst/>
              <a:ahLst/>
              <a:cxnLst/>
              <a:rect l="0" t="0" r="0" b="0"/>
              <a:pathLst>
                <a:path w="8334" h="379027">
                  <a:moveTo>
                    <a:pt x="8333" y="0"/>
                  </a:moveTo>
                  <a:lnTo>
                    <a:pt x="0" y="57264"/>
                  </a:lnTo>
                  <a:lnTo>
                    <a:pt x="3828" y="118156"/>
                  </a:lnTo>
                  <a:lnTo>
                    <a:pt x="6998" y="172269"/>
                  </a:lnTo>
                  <a:lnTo>
                    <a:pt x="7938" y="227167"/>
                  </a:lnTo>
                  <a:lnTo>
                    <a:pt x="8216" y="274889"/>
                  </a:lnTo>
                  <a:lnTo>
                    <a:pt x="8310" y="337832"/>
                  </a:lnTo>
                  <a:lnTo>
                    <a:pt x="8333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653596" y="1853015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30896" y="14654"/>
                  </a:lnTo>
                  <a:lnTo>
                    <a:pt x="77891" y="28198"/>
                  </a:lnTo>
                  <a:lnTo>
                    <a:pt x="32413" y="3901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890162" y="1947772"/>
              <a:ext cx="5590" cy="126343"/>
            </a:xfrm>
            <a:custGeom>
              <a:avLst/>
              <a:gdLst/>
              <a:ahLst/>
              <a:cxnLst/>
              <a:rect l="0" t="0" r="0" b="0"/>
              <a:pathLst>
                <a:path w="5590" h="126343">
                  <a:moveTo>
                    <a:pt x="5589" y="0"/>
                  </a:moveTo>
                  <a:lnTo>
                    <a:pt x="0" y="16767"/>
                  </a:lnTo>
                  <a:lnTo>
                    <a:pt x="4044" y="75445"/>
                  </a:lnTo>
                  <a:lnTo>
                    <a:pt x="5589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895751" y="182143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032621" y="1684559"/>
              <a:ext cx="31587" cy="400084"/>
            </a:xfrm>
            <a:custGeom>
              <a:avLst/>
              <a:gdLst/>
              <a:ahLst/>
              <a:cxnLst/>
              <a:rect l="0" t="0" r="0" b="0"/>
              <a:pathLst>
                <a:path w="31587" h="400084">
                  <a:moveTo>
                    <a:pt x="0" y="0"/>
                  </a:moveTo>
                  <a:lnTo>
                    <a:pt x="3120" y="57264"/>
                  </a:lnTo>
                  <a:lnTo>
                    <a:pt x="9065" y="118156"/>
                  </a:lnTo>
                  <a:lnTo>
                    <a:pt x="17476" y="170349"/>
                  </a:lnTo>
                  <a:lnTo>
                    <a:pt x="21166" y="223609"/>
                  </a:lnTo>
                  <a:lnTo>
                    <a:pt x="27979" y="276955"/>
                  </a:lnTo>
                  <a:lnTo>
                    <a:pt x="30517" y="328635"/>
                  </a:lnTo>
                  <a:lnTo>
                    <a:pt x="31375" y="379254"/>
                  </a:lnTo>
                  <a:lnTo>
                    <a:pt x="31586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948394" y="1853015"/>
              <a:ext cx="210570" cy="63172"/>
            </a:xfrm>
            <a:custGeom>
              <a:avLst/>
              <a:gdLst/>
              <a:ahLst/>
              <a:cxnLst/>
              <a:rect l="0" t="0" r="0" b="0"/>
              <a:pathLst>
                <a:path w="210570" h="63172">
                  <a:moveTo>
                    <a:pt x="210569" y="0"/>
                  </a:moveTo>
                  <a:lnTo>
                    <a:pt x="147142" y="17958"/>
                  </a:lnTo>
                  <a:lnTo>
                    <a:pt x="89133" y="35149"/>
                  </a:lnTo>
                  <a:lnTo>
                    <a:pt x="32231" y="57863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182216" y="1979357"/>
              <a:ext cx="8334" cy="126343"/>
            </a:xfrm>
            <a:custGeom>
              <a:avLst/>
              <a:gdLst/>
              <a:ahLst/>
              <a:cxnLst/>
              <a:rect l="0" t="0" r="0" b="0"/>
              <a:pathLst>
                <a:path w="8334" h="126343">
                  <a:moveTo>
                    <a:pt x="8333" y="0"/>
                  </a:moveTo>
                  <a:lnTo>
                    <a:pt x="0" y="48931"/>
                  </a:lnTo>
                  <a:lnTo>
                    <a:pt x="1574" y="90537"/>
                  </a:lnTo>
                  <a:lnTo>
                    <a:pt x="8333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180021" y="185301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260926" y="1913413"/>
              <a:ext cx="126809" cy="171390"/>
            </a:xfrm>
            <a:custGeom>
              <a:avLst/>
              <a:gdLst/>
              <a:ahLst/>
              <a:cxnLst/>
              <a:rect l="0" t="0" r="0" b="0"/>
              <a:pathLst>
                <a:path w="126809" h="171390">
                  <a:moveTo>
                    <a:pt x="98079" y="13302"/>
                  </a:moveTo>
                  <a:lnTo>
                    <a:pt x="86900" y="2123"/>
                  </a:lnTo>
                  <a:lnTo>
                    <a:pt x="80098" y="0"/>
                  </a:lnTo>
                  <a:lnTo>
                    <a:pt x="63181" y="761"/>
                  </a:lnTo>
                  <a:lnTo>
                    <a:pt x="47084" y="8118"/>
                  </a:lnTo>
                  <a:lnTo>
                    <a:pt x="39515" y="13355"/>
                  </a:lnTo>
                  <a:lnTo>
                    <a:pt x="17686" y="43083"/>
                  </a:lnTo>
                  <a:lnTo>
                    <a:pt x="1989" y="75938"/>
                  </a:lnTo>
                  <a:lnTo>
                    <a:pt x="0" y="97292"/>
                  </a:lnTo>
                  <a:lnTo>
                    <a:pt x="8255" y="139597"/>
                  </a:lnTo>
                  <a:lnTo>
                    <a:pt x="23371" y="165626"/>
                  </a:lnTo>
                  <a:lnTo>
                    <a:pt x="30726" y="169833"/>
                  </a:lnTo>
                  <a:lnTo>
                    <a:pt x="48257" y="171389"/>
                  </a:lnTo>
                  <a:lnTo>
                    <a:pt x="77858" y="160098"/>
                  </a:lnTo>
                  <a:lnTo>
                    <a:pt x="103266" y="136345"/>
                  </a:lnTo>
                  <a:lnTo>
                    <a:pt x="120023" y="107081"/>
                  </a:lnTo>
                  <a:lnTo>
                    <a:pt x="126808" y="70594"/>
                  </a:lnTo>
                  <a:lnTo>
                    <a:pt x="122155" y="50073"/>
                  </a:lnTo>
                  <a:lnTo>
                    <a:pt x="87551" y="27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443233" y="1886506"/>
              <a:ext cx="189514" cy="219194"/>
            </a:xfrm>
            <a:custGeom>
              <a:avLst/>
              <a:gdLst/>
              <a:ahLst/>
              <a:cxnLst/>
              <a:rect l="0" t="0" r="0" b="0"/>
              <a:pathLst>
                <a:path w="189514" h="219194">
                  <a:moveTo>
                    <a:pt x="0" y="71794"/>
                  </a:moveTo>
                  <a:lnTo>
                    <a:pt x="16788" y="134074"/>
                  </a:lnTo>
                  <a:lnTo>
                    <a:pt x="18622" y="166157"/>
                  </a:lnTo>
                  <a:lnTo>
                    <a:pt x="17094" y="166288"/>
                  </a:lnTo>
                  <a:lnTo>
                    <a:pt x="14905" y="162866"/>
                  </a:lnTo>
                  <a:lnTo>
                    <a:pt x="11105" y="102779"/>
                  </a:lnTo>
                  <a:lnTo>
                    <a:pt x="16231" y="47109"/>
                  </a:lnTo>
                  <a:lnTo>
                    <a:pt x="30806" y="10668"/>
                  </a:lnTo>
                  <a:lnTo>
                    <a:pt x="39254" y="4137"/>
                  </a:lnTo>
                  <a:lnTo>
                    <a:pt x="61120" y="0"/>
                  </a:lnTo>
                  <a:lnTo>
                    <a:pt x="94149" y="4248"/>
                  </a:lnTo>
                  <a:lnTo>
                    <a:pt x="120573" y="18505"/>
                  </a:lnTo>
                  <a:lnTo>
                    <a:pt x="143220" y="43137"/>
                  </a:lnTo>
                  <a:lnTo>
                    <a:pt x="170563" y="104689"/>
                  </a:lnTo>
                  <a:lnTo>
                    <a:pt x="181091" y="132038"/>
                  </a:lnTo>
                  <a:lnTo>
                    <a:pt x="187850" y="184603"/>
                  </a:lnTo>
                  <a:lnTo>
                    <a:pt x="189513" y="2191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5889640" y="1617517"/>
            <a:ext cx="3164868" cy="488647"/>
            <a:chOff x="5889640" y="1617517"/>
            <a:chExt cx="3164868" cy="488647"/>
          </a:xfrm>
        </p:grpSpPr>
        <p:sp>
          <p:nvSpPr>
            <p:cNvPr id="68" name="Freeform 67"/>
            <p:cNvSpPr/>
            <p:nvPr/>
          </p:nvSpPr>
          <p:spPr>
            <a:xfrm>
              <a:off x="5889640" y="1916186"/>
              <a:ext cx="188500" cy="184223"/>
            </a:xfrm>
            <a:custGeom>
              <a:avLst/>
              <a:gdLst/>
              <a:ahLst/>
              <a:cxnLst/>
              <a:rect l="0" t="0" r="0" b="0"/>
              <a:pathLst>
                <a:path w="188500" h="184223">
                  <a:moveTo>
                    <a:pt x="132660" y="10529"/>
                  </a:moveTo>
                  <a:lnTo>
                    <a:pt x="89968" y="13648"/>
                  </a:lnTo>
                  <a:lnTo>
                    <a:pt x="70402" y="20104"/>
                  </a:lnTo>
                  <a:lnTo>
                    <a:pt x="31467" y="49932"/>
                  </a:lnTo>
                  <a:lnTo>
                    <a:pt x="10001" y="76016"/>
                  </a:lnTo>
                  <a:lnTo>
                    <a:pt x="2106" y="98906"/>
                  </a:lnTo>
                  <a:lnTo>
                    <a:pt x="0" y="111561"/>
                  </a:lnTo>
                  <a:lnTo>
                    <a:pt x="3900" y="134981"/>
                  </a:lnTo>
                  <a:lnTo>
                    <a:pt x="14602" y="155918"/>
                  </a:lnTo>
                  <a:lnTo>
                    <a:pt x="31057" y="173022"/>
                  </a:lnTo>
                  <a:lnTo>
                    <a:pt x="56308" y="182184"/>
                  </a:lnTo>
                  <a:lnTo>
                    <a:pt x="100288" y="184222"/>
                  </a:lnTo>
                  <a:lnTo>
                    <a:pt x="126462" y="178973"/>
                  </a:lnTo>
                  <a:lnTo>
                    <a:pt x="145893" y="168841"/>
                  </a:lnTo>
                  <a:lnTo>
                    <a:pt x="169987" y="144393"/>
                  </a:lnTo>
                  <a:lnTo>
                    <a:pt x="186354" y="114923"/>
                  </a:lnTo>
                  <a:lnTo>
                    <a:pt x="188499" y="91241"/>
                  </a:lnTo>
                  <a:lnTo>
                    <a:pt x="180345" y="43499"/>
                  </a:lnTo>
                  <a:lnTo>
                    <a:pt x="165246" y="16528"/>
                  </a:lnTo>
                  <a:lnTo>
                    <a:pt x="156724" y="11019"/>
                  </a:lnTo>
                  <a:lnTo>
                    <a:pt x="11160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112281" y="1692978"/>
              <a:ext cx="120590" cy="391665"/>
            </a:xfrm>
            <a:custGeom>
              <a:avLst/>
              <a:gdLst/>
              <a:ahLst/>
              <a:cxnLst/>
              <a:rect l="0" t="0" r="0" b="0"/>
              <a:pathLst>
                <a:path w="120590" h="391665">
                  <a:moveTo>
                    <a:pt x="36361" y="391664"/>
                  </a:moveTo>
                  <a:lnTo>
                    <a:pt x="36362" y="333047"/>
                  </a:lnTo>
                  <a:lnTo>
                    <a:pt x="29126" y="271637"/>
                  </a:lnTo>
                  <a:lnTo>
                    <a:pt x="23364" y="213234"/>
                  </a:lnTo>
                  <a:lnTo>
                    <a:pt x="11307" y="156637"/>
                  </a:lnTo>
                  <a:lnTo>
                    <a:pt x="0" y="93162"/>
                  </a:lnTo>
                  <a:lnTo>
                    <a:pt x="6605" y="37469"/>
                  </a:lnTo>
                  <a:lnTo>
                    <a:pt x="9505" y="25683"/>
                  </a:lnTo>
                  <a:lnTo>
                    <a:pt x="14948" y="16655"/>
                  </a:lnTo>
                  <a:lnTo>
                    <a:pt x="30354" y="3505"/>
                  </a:lnTo>
                  <a:lnTo>
                    <a:pt x="52019" y="0"/>
                  </a:lnTo>
                  <a:lnTo>
                    <a:pt x="110756" y="10258"/>
                  </a:lnTo>
                  <a:lnTo>
                    <a:pt x="120589" y="126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085471" y="1905658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120103" y="11178"/>
                  </a:lnTo>
                  <a:lnTo>
                    <a:pt x="87319" y="18130"/>
                  </a:lnTo>
                  <a:lnTo>
                    <a:pt x="26779" y="2067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548725" y="1747730"/>
              <a:ext cx="31587" cy="347442"/>
            </a:xfrm>
            <a:custGeom>
              <a:avLst/>
              <a:gdLst/>
              <a:ahLst/>
              <a:cxnLst/>
              <a:rect l="0" t="0" r="0" b="0"/>
              <a:pathLst>
                <a:path w="31587" h="347442">
                  <a:moveTo>
                    <a:pt x="0" y="0"/>
                  </a:moveTo>
                  <a:lnTo>
                    <a:pt x="0" y="48931"/>
                  </a:lnTo>
                  <a:lnTo>
                    <a:pt x="3120" y="99896"/>
                  </a:lnTo>
                  <a:lnTo>
                    <a:pt x="8333" y="156331"/>
                  </a:lnTo>
                  <a:lnTo>
                    <a:pt x="15684" y="216624"/>
                  </a:lnTo>
                  <a:lnTo>
                    <a:pt x="21166" y="270734"/>
                  </a:lnTo>
                  <a:lnTo>
                    <a:pt x="29182" y="320244"/>
                  </a:lnTo>
                  <a:lnTo>
                    <a:pt x="31586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411855" y="1884601"/>
              <a:ext cx="242156" cy="31586"/>
            </a:xfrm>
            <a:custGeom>
              <a:avLst/>
              <a:gdLst/>
              <a:ahLst/>
              <a:cxnLst/>
              <a:rect l="0" t="0" r="0" b="0"/>
              <a:pathLst>
                <a:path w="242156" h="31586">
                  <a:moveTo>
                    <a:pt x="242155" y="0"/>
                  </a:moveTo>
                  <a:lnTo>
                    <a:pt x="184891" y="8333"/>
                  </a:lnTo>
                  <a:lnTo>
                    <a:pt x="123999" y="15684"/>
                  </a:lnTo>
                  <a:lnTo>
                    <a:pt x="66911" y="27231"/>
                  </a:lnTo>
                  <a:lnTo>
                    <a:pt x="19933" y="3072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667831" y="1663502"/>
              <a:ext cx="263685" cy="395763"/>
            </a:xfrm>
            <a:custGeom>
              <a:avLst/>
              <a:gdLst/>
              <a:ahLst/>
              <a:cxnLst/>
              <a:rect l="0" t="0" r="0" b="0"/>
              <a:pathLst>
                <a:path w="263685" h="395763">
                  <a:moveTo>
                    <a:pt x="7236" y="0"/>
                  </a:moveTo>
                  <a:lnTo>
                    <a:pt x="0" y="28726"/>
                  </a:lnTo>
                  <a:lnTo>
                    <a:pt x="478" y="88992"/>
                  </a:lnTo>
                  <a:lnTo>
                    <a:pt x="5901" y="146910"/>
                  </a:lnTo>
                  <a:lnTo>
                    <a:pt x="12430" y="197427"/>
                  </a:lnTo>
                  <a:lnTo>
                    <a:pt x="16184" y="249440"/>
                  </a:lnTo>
                  <a:lnTo>
                    <a:pt x="17295" y="301896"/>
                  </a:lnTo>
                  <a:lnTo>
                    <a:pt x="18842" y="362447"/>
                  </a:lnTo>
                  <a:lnTo>
                    <a:pt x="23313" y="386866"/>
                  </a:lnTo>
                  <a:lnTo>
                    <a:pt x="24972" y="390102"/>
                  </a:lnTo>
                  <a:lnTo>
                    <a:pt x="26079" y="387579"/>
                  </a:lnTo>
                  <a:lnTo>
                    <a:pt x="26139" y="373469"/>
                  </a:lnTo>
                  <a:lnTo>
                    <a:pt x="19098" y="314473"/>
                  </a:lnTo>
                  <a:lnTo>
                    <a:pt x="29393" y="253889"/>
                  </a:lnTo>
                  <a:lnTo>
                    <a:pt x="32535" y="242959"/>
                  </a:lnTo>
                  <a:lnTo>
                    <a:pt x="39310" y="236842"/>
                  </a:lnTo>
                  <a:lnTo>
                    <a:pt x="48506" y="233934"/>
                  </a:lnTo>
                  <a:lnTo>
                    <a:pt x="59316" y="233165"/>
                  </a:lnTo>
                  <a:lnTo>
                    <a:pt x="67692" y="237332"/>
                  </a:lnTo>
                  <a:lnTo>
                    <a:pt x="80119" y="254440"/>
                  </a:lnTo>
                  <a:lnTo>
                    <a:pt x="101423" y="313891"/>
                  </a:lnTo>
                  <a:lnTo>
                    <a:pt x="109233" y="349978"/>
                  </a:lnTo>
                  <a:lnTo>
                    <a:pt x="111060" y="367286"/>
                  </a:lnTo>
                  <a:lnTo>
                    <a:pt x="117918" y="334211"/>
                  </a:lnTo>
                  <a:lnTo>
                    <a:pt x="130127" y="317774"/>
                  </a:lnTo>
                  <a:lnTo>
                    <a:pt x="138296" y="310115"/>
                  </a:lnTo>
                  <a:lnTo>
                    <a:pt x="159852" y="301606"/>
                  </a:lnTo>
                  <a:lnTo>
                    <a:pt x="211818" y="290554"/>
                  </a:lnTo>
                  <a:lnTo>
                    <a:pt x="247617" y="280542"/>
                  </a:lnTo>
                  <a:lnTo>
                    <a:pt x="255227" y="273596"/>
                  </a:lnTo>
                  <a:lnTo>
                    <a:pt x="263684" y="253399"/>
                  </a:lnTo>
                  <a:lnTo>
                    <a:pt x="263599" y="243802"/>
                  </a:lnTo>
                  <a:lnTo>
                    <a:pt x="257266" y="226900"/>
                  </a:lnTo>
                  <a:lnTo>
                    <a:pt x="243533" y="214708"/>
                  </a:lnTo>
                  <a:lnTo>
                    <a:pt x="234957" y="209819"/>
                  </a:lnTo>
                  <a:lnTo>
                    <a:pt x="212951" y="207507"/>
                  </a:lnTo>
                  <a:lnTo>
                    <a:pt x="189912" y="211548"/>
                  </a:lnTo>
                  <a:lnTo>
                    <a:pt x="171873" y="221144"/>
                  </a:lnTo>
                  <a:lnTo>
                    <a:pt x="148564" y="250878"/>
                  </a:lnTo>
                  <a:lnTo>
                    <a:pt x="138018" y="294913"/>
                  </a:lnTo>
                  <a:lnTo>
                    <a:pt x="141790" y="318636"/>
                  </a:lnTo>
                  <a:lnTo>
                    <a:pt x="169755" y="367694"/>
                  </a:lnTo>
                  <a:lnTo>
                    <a:pt x="183191" y="384128"/>
                  </a:lnTo>
                  <a:lnTo>
                    <a:pt x="203201" y="392992"/>
                  </a:lnTo>
                  <a:lnTo>
                    <a:pt x="225353" y="395762"/>
                  </a:lnTo>
                  <a:lnTo>
                    <a:pt x="259920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138321" y="1800373"/>
              <a:ext cx="178736" cy="230384"/>
            </a:xfrm>
            <a:custGeom>
              <a:avLst/>
              <a:gdLst/>
              <a:ahLst/>
              <a:cxnLst/>
              <a:rect l="0" t="0" r="0" b="0"/>
              <a:pathLst>
                <a:path w="178736" h="230384">
                  <a:moveTo>
                    <a:pt x="168456" y="0"/>
                  </a:moveTo>
                  <a:lnTo>
                    <a:pt x="106363" y="14654"/>
                  </a:lnTo>
                  <a:lnTo>
                    <a:pt x="79608" y="30338"/>
                  </a:lnTo>
                  <a:lnTo>
                    <a:pt x="56863" y="55392"/>
                  </a:lnTo>
                  <a:lnTo>
                    <a:pt x="40895" y="85042"/>
                  </a:lnTo>
                  <a:lnTo>
                    <a:pt x="41302" y="94129"/>
                  </a:lnTo>
                  <a:lnTo>
                    <a:pt x="45082" y="102527"/>
                  </a:lnTo>
                  <a:lnTo>
                    <a:pt x="58641" y="116927"/>
                  </a:lnTo>
                  <a:lnTo>
                    <a:pt x="106075" y="139602"/>
                  </a:lnTo>
                  <a:lnTo>
                    <a:pt x="163245" y="152611"/>
                  </a:lnTo>
                  <a:lnTo>
                    <a:pt x="172001" y="157892"/>
                  </a:lnTo>
                  <a:lnTo>
                    <a:pt x="176668" y="164923"/>
                  </a:lnTo>
                  <a:lnTo>
                    <a:pt x="178735" y="182093"/>
                  </a:lnTo>
                  <a:lnTo>
                    <a:pt x="172635" y="198304"/>
                  </a:lnTo>
                  <a:lnTo>
                    <a:pt x="167733" y="205902"/>
                  </a:lnTo>
                  <a:lnTo>
                    <a:pt x="149807" y="217464"/>
                  </a:lnTo>
                  <a:lnTo>
                    <a:pt x="125072" y="225332"/>
                  </a:lnTo>
                  <a:lnTo>
                    <a:pt x="64653" y="230383"/>
                  </a:lnTo>
                  <a:lnTo>
                    <a:pt x="27736" y="228139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372992" y="1864833"/>
              <a:ext cx="165413" cy="175694"/>
            </a:xfrm>
            <a:custGeom>
              <a:avLst/>
              <a:gdLst/>
              <a:ahLst/>
              <a:cxnLst/>
              <a:rect l="0" t="0" r="0" b="0"/>
              <a:pathLst>
                <a:path w="165413" h="175694">
                  <a:moveTo>
                    <a:pt x="91712" y="125053"/>
                  </a:moveTo>
                  <a:lnTo>
                    <a:pt x="94832" y="82361"/>
                  </a:lnTo>
                  <a:lnTo>
                    <a:pt x="97302" y="72025"/>
                  </a:lnTo>
                  <a:lnTo>
                    <a:pt x="93807" y="51182"/>
                  </a:lnTo>
                  <a:lnTo>
                    <a:pt x="72499" y="9205"/>
                  </a:lnTo>
                  <a:lnTo>
                    <a:pt x="64865" y="3367"/>
                  </a:lnTo>
                  <a:lnTo>
                    <a:pt x="56267" y="645"/>
                  </a:lnTo>
                  <a:lnTo>
                    <a:pt x="47025" y="0"/>
                  </a:lnTo>
                  <a:lnTo>
                    <a:pt x="30517" y="5523"/>
                  </a:lnTo>
                  <a:lnTo>
                    <a:pt x="22839" y="10271"/>
                  </a:lnTo>
                  <a:lnTo>
                    <a:pt x="11189" y="28025"/>
                  </a:lnTo>
                  <a:lnTo>
                    <a:pt x="3282" y="52684"/>
                  </a:lnTo>
                  <a:lnTo>
                    <a:pt x="0" y="98281"/>
                  </a:lnTo>
                  <a:lnTo>
                    <a:pt x="8779" y="153083"/>
                  </a:lnTo>
                  <a:lnTo>
                    <a:pt x="11857" y="164796"/>
                  </a:lnTo>
                  <a:lnTo>
                    <a:pt x="17418" y="171436"/>
                  </a:lnTo>
                  <a:lnTo>
                    <a:pt x="24636" y="174692"/>
                  </a:lnTo>
                  <a:lnTo>
                    <a:pt x="32956" y="175693"/>
                  </a:lnTo>
                  <a:lnTo>
                    <a:pt x="40843" y="172851"/>
                  </a:lnTo>
                  <a:lnTo>
                    <a:pt x="55846" y="160334"/>
                  </a:lnTo>
                  <a:lnTo>
                    <a:pt x="64074" y="136834"/>
                  </a:lnTo>
                  <a:lnTo>
                    <a:pt x="69356" y="74087"/>
                  </a:lnTo>
                  <a:lnTo>
                    <a:pt x="69789" y="67679"/>
                  </a:lnTo>
                  <a:lnTo>
                    <a:pt x="70078" y="68086"/>
                  </a:lnTo>
                  <a:lnTo>
                    <a:pt x="73604" y="87897"/>
                  </a:lnTo>
                  <a:lnTo>
                    <a:pt x="80155" y="105029"/>
                  </a:lnTo>
                  <a:lnTo>
                    <a:pt x="110049" y="142274"/>
                  </a:lnTo>
                  <a:lnTo>
                    <a:pt x="136140" y="157971"/>
                  </a:lnTo>
                  <a:lnTo>
                    <a:pt x="165412" y="1671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569989" y="1886199"/>
              <a:ext cx="358782" cy="173302"/>
            </a:xfrm>
            <a:custGeom>
              <a:avLst/>
              <a:gdLst/>
              <a:ahLst/>
              <a:cxnLst/>
              <a:rect l="0" t="0" r="0" b="0"/>
              <a:pathLst>
                <a:path w="358782" h="173302">
                  <a:moveTo>
                    <a:pt x="0" y="29987"/>
                  </a:moveTo>
                  <a:lnTo>
                    <a:pt x="3120" y="84132"/>
                  </a:lnTo>
                  <a:lnTo>
                    <a:pt x="17958" y="144612"/>
                  </a:lnTo>
                  <a:lnTo>
                    <a:pt x="25858" y="170015"/>
                  </a:lnTo>
                  <a:lnTo>
                    <a:pt x="16331" y="136468"/>
                  </a:lnTo>
                  <a:lnTo>
                    <a:pt x="12845" y="77753"/>
                  </a:lnTo>
                  <a:lnTo>
                    <a:pt x="20443" y="36471"/>
                  </a:lnTo>
                  <a:lnTo>
                    <a:pt x="30923" y="16881"/>
                  </a:lnTo>
                  <a:lnTo>
                    <a:pt x="36993" y="14231"/>
                  </a:lnTo>
                  <a:lnTo>
                    <a:pt x="43379" y="15973"/>
                  </a:lnTo>
                  <a:lnTo>
                    <a:pt x="56715" y="27268"/>
                  </a:lnTo>
                  <a:lnTo>
                    <a:pt x="76207" y="54528"/>
                  </a:lnTo>
                  <a:lnTo>
                    <a:pt x="103262" y="113056"/>
                  </a:lnTo>
                  <a:lnTo>
                    <a:pt x="106276" y="116952"/>
                  </a:lnTo>
                  <a:lnTo>
                    <a:pt x="107116" y="116040"/>
                  </a:lnTo>
                  <a:lnTo>
                    <a:pt x="106506" y="111922"/>
                  </a:lnTo>
                  <a:lnTo>
                    <a:pt x="120047" y="51382"/>
                  </a:lnTo>
                  <a:lnTo>
                    <a:pt x="135655" y="19559"/>
                  </a:lnTo>
                  <a:lnTo>
                    <a:pt x="141910" y="14846"/>
                  </a:lnTo>
                  <a:lnTo>
                    <a:pt x="148419" y="14044"/>
                  </a:lnTo>
                  <a:lnTo>
                    <a:pt x="155099" y="15849"/>
                  </a:lnTo>
                  <a:lnTo>
                    <a:pt x="168759" y="27213"/>
                  </a:lnTo>
                  <a:lnTo>
                    <a:pt x="196592" y="63104"/>
                  </a:lnTo>
                  <a:lnTo>
                    <a:pt x="212018" y="104790"/>
                  </a:lnTo>
                  <a:lnTo>
                    <a:pt x="219305" y="153514"/>
                  </a:lnTo>
                  <a:lnTo>
                    <a:pt x="219903" y="152113"/>
                  </a:lnTo>
                  <a:lnTo>
                    <a:pt x="226452" y="121831"/>
                  </a:lnTo>
                  <a:lnTo>
                    <a:pt x="232857" y="114613"/>
                  </a:lnTo>
                  <a:lnTo>
                    <a:pt x="273637" y="94623"/>
                  </a:lnTo>
                  <a:lnTo>
                    <a:pt x="333784" y="69110"/>
                  </a:lnTo>
                  <a:lnTo>
                    <a:pt x="348390" y="55564"/>
                  </a:lnTo>
                  <a:lnTo>
                    <a:pt x="358781" y="37845"/>
                  </a:lnTo>
                  <a:lnTo>
                    <a:pt x="358510" y="28207"/>
                  </a:lnTo>
                  <a:lnTo>
                    <a:pt x="348851" y="8139"/>
                  </a:lnTo>
                  <a:lnTo>
                    <a:pt x="341362" y="2553"/>
                  </a:lnTo>
                  <a:lnTo>
                    <a:pt x="332860" y="0"/>
                  </a:lnTo>
                  <a:lnTo>
                    <a:pt x="314054" y="282"/>
                  </a:lnTo>
                  <a:lnTo>
                    <a:pt x="293997" y="4306"/>
                  </a:lnTo>
                  <a:lnTo>
                    <a:pt x="268565" y="18738"/>
                  </a:lnTo>
                  <a:lnTo>
                    <a:pt x="256623" y="34346"/>
                  </a:lnTo>
                  <a:lnTo>
                    <a:pt x="248585" y="54151"/>
                  </a:lnTo>
                  <a:lnTo>
                    <a:pt x="245230" y="90439"/>
                  </a:lnTo>
                  <a:lnTo>
                    <a:pt x="248591" y="113007"/>
                  </a:lnTo>
                  <a:lnTo>
                    <a:pt x="257104" y="131616"/>
                  </a:lnTo>
                  <a:lnTo>
                    <a:pt x="281634" y="162626"/>
                  </a:lnTo>
                  <a:lnTo>
                    <a:pt x="301425" y="170826"/>
                  </a:lnTo>
                  <a:lnTo>
                    <a:pt x="323480" y="173301"/>
                  </a:lnTo>
                  <a:lnTo>
                    <a:pt x="357969" y="1668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138962" y="1853015"/>
              <a:ext cx="240453" cy="228854"/>
            </a:xfrm>
            <a:custGeom>
              <a:avLst/>
              <a:gdLst/>
              <a:ahLst/>
              <a:cxnLst/>
              <a:rect l="0" t="0" r="0" b="0"/>
              <a:pathLst>
                <a:path w="240453" h="228854">
                  <a:moveTo>
                    <a:pt x="10095" y="42114"/>
                  </a:moveTo>
                  <a:lnTo>
                    <a:pt x="1762" y="79592"/>
                  </a:lnTo>
                  <a:lnTo>
                    <a:pt x="0" y="131016"/>
                  </a:lnTo>
                  <a:lnTo>
                    <a:pt x="5998" y="155325"/>
                  </a:lnTo>
                  <a:lnTo>
                    <a:pt x="28913" y="199528"/>
                  </a:lnTo>
                  <a:lnTo>
                    <a:pt x="35508" y="204378"/>
                  </a:lnTo>
                  <a:lnTo>
                    <a:pt x="42245" y="205272"/>
                  </a:lnTo>
                  <a:lnTo>
                    <a:pt x="49076" y="203529"/>
                  </a:lnTo>
                  <a:lnTo>
                    <a:pt x="62904" y="189113"/>
                  </a:lnTo>
                  <a:lnTo>
                    <a:pt x="85256" y="147320"/>
                  </a:lnTo>
                  <a:lnTo>
                    <a:pt x="93702" y="105053"/>
                  </a:lnTo>
                  <a:lnTo>
                    <a:pt x="96248" y="105130"/>
                  </a:lnTo>
                  <a:lnTo>
                    <a:pt x="102197" y="114575"/>
                  </a:lnTo>
                  <a:lnTo>
                    <a:pt x="123644" y="176507"/>
                  </a:lnTo>
                  <a:lnTo>
                    <a:pt x="142524" y="208666"/>
                  </a:lnTo>
                  <a:lnTo>
                    <a:pt x="160199" y="225712"/>
                  </a:lnTo>
                  <a:lnTo>
                    <a:pt x="169826" y="228853"/>
                  </a:lnTo>
                  <a:lnTo>
                    <a:pt x="189881" y="226105"/>
                  </a:lnTo>
                  <a:lnTo>
                    <a:pt x="207373" y="213965"/>
                  </a:lnTo>
                  <a:lnTo>
                    <a:pt x="221777" y="195701"/>
                  </a:lnTo>
                  <a:lnTo>
                    <a:pt x="235292" y="157941"/>
                  </a:lnTo>
                  <a:lnTo>
                    <a:pt x="240452" y="96492"/>
                  </a:lnTo>
                  <a:lnTo>
                    <a:pt x="235882" y="38948"/>
                  </a:lnTo>
                  <a:lnTo>
                    <a:pt x="23119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8435500" y="1884601"/>
              <a:ext cx="110491" cy="189552"/>
            </a:xfrm>
            <a:custGeom>
              <a:avLst/>
              <a:gdLst/>
              <a:ahLst/>
              <a:cxnLst/>
              <a:rect l="0" t="0" r="0" b="0"/>
              <a:pathLst>
                <a:path w="110491" h="189552">
                  <a:moveTo>
                    <a:pt x="92583" y="10528"/>
                  </a:moveTo>
                  <a:lnTo>
                    <a:pt x="75815" y="4939"/>
                  </a:lnTo>
                  <a:lnTo>
                    <a:pt x="58224" y="5315"/>
                  </a:lnTo>
                  <a:lnTo>
                    <a:pt x="48620" y="7052"/>
                  </a:lnTo>
                  <a:lnTo>
                    <a:pt x="41047" y="11721"/>
                  </a:lnTo>
                  <a:lnTo>
                    <a:pt x="29514" y="26266"/>
                  </a:lnTo>
                  <a:lnTo>
                    <a:pt x="5163" y="84685"/>
                  </a:lnTo>
                  <a:lnTo>
                    <a:pt x="0" y="121538"/>
                  </a:lnTo>
                  <a:lnTo>
                    <a:pt x="4060" y="156504"/>
                  </a:lnTo>
                  <a:lnTo>
                    <a:pt x="15805" y="175232"/>
                  </a:lnTo>
                  <a:lnTo>
                    <a:pt x="23850" y="183502"/>
                  </a:lnTo>
                  <a:lnTo>
                    <a:pt x="33893" y="187845"/>
                  </a:lnTo>
                  <a:lnTo>
                    <a:pt x="57529" y="189551"/>
                  </a:lnTo>
                  <a:lnTo>
                    <a:pt x="77393" y="183291"/>
                  </a:lnTo>
                  <a:lnTo>
                    <a:pt x="85965" y="178346"/>
                  </a:lnTo>
                  <a:lnTo>
                    <a:pt x="98610" y="163493"/>
                  </a:lnTo>
                  <a:lnTo>
                    <a:pt x="106960" y="144023"/>
                  </a:lnTo>
                  <a:lnTo>
                    <a:pt x="110490" y="107924"/>
                  </a:lnTo>
                  <a:lnTo>
                    <a:pt x="98724" y="52990"/>
                  </a:lnTo>
                  <a:lnTo>
                    <a:pt x="7152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570197" y="1899918"/>
              <a:ext cx="168457" cy="138993"/>
            </a:xfrm>
            <a:custGeom>
              <a:avLst/>
              <a:gdLst/>
              <a:ahLst/>
              <a:cxnLst/>
              <a:rect l="0" t="0" r="0" b="0"/>
              <a:pathLst>
                <a:path w="168457" h="138993">
                  <a:moveTo>
                    <a:pt x="0" y="37325"/>
                  </a:moveTo>
                  <a:lnTo>
                    <a:pt x="27511" y="91200"/>
                  </a:lnTo>
                  <a:lnTo>
                    <a:pt x="39607" y="120748"/>
                  </a:lnTo>
                  <a:lnTo>
                    <a:pt x="51138" y="137183"/>
                  </a:lnTo>
                  <a:lnTo>
                    <a:pt x="53979" y="138992"/>
                  </a:lnTo>
                  <a:lnTo>
                    <a:pt x="54704" y="136689"/>
                  </a:lnTo>
                  <a:lnTo>
                    <a:pt x="51219" y="123601"/>
                  </a:lnTo>
                  <a:lnTo>
                    <a:pt x="29044" y="69411"/>
                  </a:lnTo>
                  <a:lnTo>
                    <a:pt x="17834" y="37474"/>
                  </a:lnTo>
                  <a:lnTo>
                    <a:pt x="17738" y="28065"/>
                  </a:lnTo>
                  <a:lnTo>
                    <a:pt x="23871" y="11373"/>
                  </a:lnTo>
                  <a:lnTo>
                    <a:pt x="32291" y="5986"/>
                  </a:lnTo>
                  <a:lnTo>
                    <a:pt x="57246" y="0"/>
                  </a:lnTo>
                  <a:lnTo>
                    <a:pt x="111349" y="4562"/>
                  </a:lnTo>
                  <a:lnTo>
                    <a:pt x="168456" y="162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8751617" y="1617517"/>
              <a:ext cx="155493" cy="488647"/>
            </a:xfrm>
            <a:custGeom>
              <a:avLst/>
              <a:gdLst/>
              <a:ahLst/>
              <a:cxnLst/>
              <a:rect l="0" t="0" r="0" b="0"/>
              <a:pathLst>
                <a:path w="155493" h="488647">
                  <a:moveTo>
                    <a:pt x="123906" y="393426"/>
                  </a:moveTo>
                  <a:lnTo>
                    <a:pt x="129495" y="376658"/>
                  </a:lnTo>
                  <a:lnTo>
                    <a:pt x="128802" y="369379"/>
                  </a:lnTo>
                  <a:lnTo>
                    <a:pt x="121793" y="355052"/>
                  </a:lnTo>
                  <a:lnTo>
                    <a:pt x="99104" y="333833"/>
                  </a:lnTo>
                  <a:lnTo>
                    <a:pt x="89823" y="330300"/>
                  </a:lnTo>
                  <a:lnTo>
                    <a:pt x="70154" y="329495"/>
                  </a:lnTo>
                  <a:lnTo>
                    <a:pt x="39349" y="341208"/>
                  </a:lnTo>
                  <a:lnTo>
                    <a:pt x="24714" y="356180"/>
                  </a:lnTo>
                  <a:lnTo>
                    <a:pt x="5787" y="394387"/>
                  </a:lnTo>
                  <a:lnTo>
                    <a:pt x="0" y="430885"/>
                  </a:lnTo>
                  <a:lnTo>
                    <a:pt x="4886" y="454528"/>
                  </a:lnTo>
                  <a:lnTo>
                    <a:pt x="9464" y="465746"/>
                  </a:lnTo>
                  <a:lnTo>
                    <a:pt x="23910" y="481330"/>
                  </a:lnTo>
                  <a:lnTo>
                    <a:pt x="32675" y="487123"/>
                  </a:lnTo>
                  <a:lnTo>
                    <a:pt x="42029" y="488646"/>
                  </a:lnTo>
                  <a:lnTo>
                    <a:pt x="61779" y="484099"/>
                  </a:lnTo>
                  <a:lnTo>
                    <a:pt x="79137" y="471160"/>
                  </a:lnTo>
                  <a:lnTo>
                    <a:pt x="94650" y="451371"/>
                  </a:lnTo>
                  <a:lnTo>
                    <a:pt x="120553" y="391007"/>
                  </a:lnTo>
                  <a:lnTo>
                    <a:pt x="131692" y="328347"/>
                  </a:lnTo>
                  <a:lnTo>
                    <a:pt x="133622" y="268338"/>
                  </a:lnTo>
                  <a:lnTo>
                    <a:pt x="134194" y="215463"/>
                  </a:lnTo>
                  <a:lnTo>
                    <a:pt x="128774" y="153393"/>
                  </a:lnTo>
                  <a:lnTo>
                    <a:pt x="119760" y="94317"/>
                  </a:lnTo>
                  <a:lnTo>
                    <a:pt x="109679" y="39769"/>
                  </a:lnTo>
                  <a:lnTo>
                    <a:pt x="93695" y="3329"/>
                  </a:lnTo>
                  <a:lnTo>
                    <a:pt x="88557" y="0"/>
                  </a:lnTo>
                  <a:lnTo>
                    <a:pt x="83963" y="1291"/>
                  </a:lnTo>
                  <a:lnTo>
                    <a:pt x="79729" y="5660"/>
                  </a:lnTo>
                  <a:lnTo>
                    <a:pt x="75026" y="22994"/>
                  </a:lnTo>
                  <a:lnTo>
                    <a:pt x="72006" y="83428"/>
                  </a:lnTo>
                  <a:lnTo>
                    <a:pt x="79816" y="141249"/>
                  </a:lnTo>
                  <a:lnTo>
                    <a:pt x="89265" y="196654"/>
                  </a:lnTo>
                  <a:lnTo>
                    <a:pt x="99474" y="254014"/>
                  </a:lnTo>
                  <a:lnTo>
                    <a:pt x="113404" y="309736"/>
                  </a:lnTo>
                  <a:lnTo>
                    <a:pt x="127420" y="365456"/>
                  </a:lnTo>
                  <a:lnTo>
                    <a:pt x="155492" y="4144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9043979" y="2053057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2726880" y="58614"/>
            <a:ext cx="3559377" cy="591361"/>
            <a:chOff x="2726880" y="58614"/>
            <a:chExt cx="3559377" cy="591361"/>
          </a:xfrm>
        </p:grpSpPr>
        <p:sp>
          <p:nvSpPr>
            <p:cNvPr id="2" name="Freeform 1"/>
            <p:cNvSpPr/>
            <p:nvPr/>
          </p:nvSpPr>
          <p:spPr>
            <a:xfrm>
              <a:off x="2926922" y="115813"/>
              <a:ext cx="10472" cy="442198"/>
            </a:xfrm>
            <a:custGeom>
              <a:avLst/>
              <a:gdLst/>
              <a:ahLst/>
              <a:cxnLst/>
              <a:rect l="0" t="0" r="0" b="0"/>
              <a:pathLst>
                <a:path w="10472" h="442198">
                  <a:moveTo>
                    <a:pt x="0" y="0"/>
                  </a:moveTo>
                  <a:lnTo>
                    <a:pt x="0" y="58617"/>
                  </a:lnTo>
                  <a:lnTo>
                    <a:pt x="0" y="104586"/>
                  </a:lnTo>
                  <a:lnTo>
                    <a:pt x="0" y="160840"/>
                  </a:lnTo>
                  <a:lnTo>
                    <a:pt x="7236" y="219854"/>
                  </a:lnTo>
                  <a:lnTo>
                    <a:pt x="9553" y="268433"/>
                  </a:lnTo>
                  <a:lnTo>
                    <a:pt x="10239" y="318702"/>
                  </a:lnTo>
                  <a:lnTo>
                    <a:pt x="10471" y="378202"/>
                  </a:lnTo>
                  <a:lnTo>
                    <a:pt x="7392" y="414657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726880" y="58614"/>
              <a:ext cx="362489" cy="293004"/>
            </a:xfrm>
            <a:custGeom>
              <a:avLst/>
              <a:gdLst/>
              <a:ahLst/>
              <a:cxnLst/>
              <a:rect l="0" t="0" r="0" b="0"/>
              <a:pathLst>
                <a:path w="362489" h="293004">
                  <a:moveTo>
                    <a:pt x="0" y="99313"/>
                  </a:moveTo>
                  <a:lnTo>
                    <a:pt x="9576" y="75266"/>
                  </a:lnTo>
                  <a:lnTo>
                    <a:pt x="27534" y="53844"/>
                  </a:lnTo>
                  <a:lnTo>
                    <a:pt x="54562" y="33848"/>
                  </a:lnTo>
                  <a:lnTo>
                    <a:pt x="105538" y="12198"/>
                  </a:lnTo>
                  <a:lnTo>
                    <a:pt x="161920" y="0"/>
                  </a:lnTo>
                  <a:lnTo>
                    <a:pt x="212399" y="6429"/>
                  </a:lnTo>
                  <a:lnTo>
                    <a:pt x="272596" y="22351"/>
                  </a:lnTo>
                  <a:lnTo>
                    <a:pt x="303817" y="33875"/>
                  </a:lnTo>
                  <a:lnTo>
                    <a:pt x="320644" y="45273"/>
                  </a:lnTo>
                  <a:lnTo>
                    <a:pt x="332802" y="61257"/>
                  </a:lnTo>
                  <a:lnTo>
                    <a:pt x="353918" y="118781"/>
                  </a:lnTo>
                  <a:lnTo>
                    <a:pt x="362488" y="159544"/>
                  </a:lnTo>
                  <a:lnTo>
                    <a:pt x="360758" y="187303"/>
                  </a:lnTo>
                  <a:lnTo>
                    <a:pt x="349850" y="212119"/>
                  </a:lnTo>
                  <a:lnTo>
                    <a:pt x="319841" y="251057"/>
                  </a:lnTo>
                  <a:lnTo>
                    <a:pt x="292860" y="268407"/>
                  </a:lnTo>
                  <a:lnTo>
                    <a:pt x="231457" y="292083"/>
                  </a:lnTo>
                  <a:lnTo>
                    <a:pt x="210495" y="293003"/>
                  </a:lnTo>
                  <a:lnTo>
                    <a:pt x="178985" y="2888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026040" y="341559"/>
              <a:ext cx="143038" cy="216452"/>
            </a:xfrm>
            <a:custGeom>
              <a:avLst/>
              <a:gdLst/>
              <a:ahLst/>
              <a:cxnLst/>
              <a:rect l="0" t="0" r="0" b="0"/>
              <a:pathLst>
                <a:path w="143038" h="216452">
                  <a:moveTo>
                    <a:pt x="16695" y="79580"/>
                  </a:moveTo>
                  <a:lnTo>
                    <a:pt x="54174" y="87914"/>
                  </a:lnTo>
                  <a:lnTo>
                    <a:pt x="92141" y="86339"/>
                  </a:lnTo>
                  <a:lnTo>
                    <a:pt x="105597" y="84086"/>
                  </a:lnTo>
                  <a:lnTo>
                    <a:pt x="126787" y="72224"/>
                  </a:lnTo>
                  <a:lnTo>
                    <a:pt x="135713" y="64148"/>
                  </a:lnTo>
                  <a:lnTo>
                    <a:pt x="140495" y="55254"/>
                  </a:lnTo>
                  <a:lnTo>
                    <a:pt x="142687" y="36013"/>
                  </a:lnTo>
                  <a:lnTo>
                    <a:pt x="136643" y="18883"/>
                  </a:lnTo>
                  <a:lnTo>
                    <a:pt x="131755" y="11040"/>
                  </a:lnTo>
                  <a:lnTo>
                    <a:pt x="123818" y="5811"/>
                  </a:lnTo>
                  <a:lnTo>
                    <a:pt x="102520" y="0"/>
                  </a:lnTo>
                  <a:lnTo>
                    <a:pt x="69811" y="2319"/>
                  </a:lnTo>
                  <a:lnTo>
                    <a:pt x="37893" y="16004"/>
                  </a:lnTo>
                  <a:lnTo>
                    <a:pt x="11798" y="40466"/>
                  </a:lnTo>
                  <a:lnTo>
                    <a:pt x="2820" y="62976"/>
                  </a:lnTo>
                  <a:lnTo>
                    <a:pt x="0" y="87409"/>
                  </a:lnTo>
                  <a:lnTo>
                    <a:pt x="10713" y="147985"/>
                  </a:lnTo>
                  <a:lnTo>
                    <a:pt x="26101" y="177707"/>
                  </a:lnTo>
                  <a:lnTo>
                    <a:pt x="51068" y="201332"/>
                  </a:lnTo>
                  <a:lnTo>
                    <a:pt x="73696" y="209731"/>
                  </a:lnTo>
                  <a:lnTo>
                    <a:pt x="109624" y="214460"/>
                  </a:lnTo>
                  <a:lnTo>
                    <a:pt x="143037" y="2164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242777" y="357968"/>
              <a:ext cx="115814" cy="203575"/>
            </a:xfrm>
            <a:custGeom>
              <a:avLst/>
              <a:gdLst/>
              <a:ahLst/>
              <a:cxnLst/>
              <a:rect l="0" t="0" r="0" b="0"/>
              <a:pathLst>
                <a:path w="115814" h="203575">
                  <a:moveTo>
                    <a:pt x="0" y="84228"/>
                  </a:moveTo>
                  <a:lnTo>
                    <a:pt x="3120" y="126920"/>
                  </a:lnTo>
                  <a:lnTo>
                    <a:pt x="21331" y="189564"/>
                  </a:lnTo>
                  <a:lnTo>
                    <a:pt x="25858" y="203574"/>
                  </a:lnTo>
                  <a:lnTo>
                    <a:pt x="14397" y="156418"/>
                  </a:lnTo>
                  <a:lnTo>
                    <a:pt x="8173" y="99311"/>
                  </a:lnTo>
                  <a:lnTo>
                    <a:pt x="4802" y="75724"/>
                  </a:lnTo>
                  <a:lnTo>
                    <a:pt x="7203" y="53543"/>
                  </a:lnTo>
                  <a:lnTo>
                    <a:pt x="15290" y="35105"/>
                  </a:lnTo>
                  <a:lnTo>
                    <a:pt x="20721" y="26913"/>
                  </a:lnTo>
                  <a:lnTo>
                    <a:pt x="36115" y="14691"/>
                  </a:lnTo>
                  <a:lnTo>
                    <a:pt x="55825" y="6530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421678" y="370692"/>
              <a:ext cx="159630" cy="195492"/>
            </a:xfrm>
            <a:custGeom>
              <a:avLst/>
              <a:gdLst/>
              <a:ahLst/>
              <a:cxnLst/>
              <a:rect l="0" t="0" r="0" b="0"/>
              <a:pathLst>
                <a:path w="159630" h="195492">
                  <a:moveTo>
                    <a:pt x="115897" y="8333"/>
                  </a:moveTo>
                  <a:lnTo>
                    <a:pt x="78419" y="0"/>
                  </a:lnTo>
                  <a:lnTo>
                    <a:pt x="43571" y="1575"/>
                  </a:lnTo>
                  <a:lnTo>
                    <a:pt x="22921" y="7669"/>
                  </a:lnTo>
                  <a:lnTo>
                    <a:pt x="5944" y="18177"/>
                  </a:lnTo>
                  <a:lnTo>
                    <a:pt x="1651" y="26594"/>
                  </a:lnTo>
                  <a:lnTo>
                    <a:pt x="0" y="48425"/>
                  </a:lnTo>
                  <a:lnTo>
                    <a:pt x="6286" y="67486"/>
                  </a:lnTo>
                  <a:lnTo>
                    <a:pt x="11237" y="75844"/>
                  </a:lnTo>
                  <a:lnTo>
                    <a:pt x="19218" y="81417"/>
                  </a:lnTo>
                  <a:lnTo>
                    <a:pt x="78888" y="96683"/>
                  </a:lnTo>
                  <a:lnTo>
                    <a:pt x="124184" y="111400"/>
                  </a:lnTo>
                  <a:lnTo>
                    <a:pt x="141417" y="122771"/>
                  </a:lnTo>
                  <a:lnTo>
                    <a:pt x="153755" y="138743"/>
                  </a:lnTo>
                  <a:lnTo>
                    <a:pt x="158683" y="147916"/>
                  </a:lnTo>
                  <a:lnTo>
                    <a:pt x="159629" y="157540"/>
                  </a:lnTo>
                  <a:lnTo>
                    <a:pt x="154441" y="177593"/>
                  </a:lnTo>
                  <a:lnTo>
                    <a:pt x="147442" y="184344"/>
                  </a:lnTo>
                  <a:lnTo>
                    <a:pt x="127187" y="191845"/>
                  </a:lnTo>
                  <a:lnTo>
                    <a:pt x="77226" y="195491"/>
                  </a:lnTo>
                  <a:lnTo>
                    <a:pt x="35468" y="189279"/>
                  </a:lnTo>
                  <a:lnTo>
                    <a:pt x="10612" y="1873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616285" y="386781"/>
              <a:ext cx="155729" cy="178377"/>
            </a:xfrm>
            <a:custGeom>
              <a:avLst/>
              <a:gdLst/>
              <a:ahLst/>
              <a:cxnLst/>
              <a:rect l="0" t="0" r="0" b="0"/>
              <a:pathLst>
                <a:path w="155729" h="178377">
                  <a:moveTo>
                    <a:pt x="89746" y="13301"/>
                  </a:moveTo>
                  <a:lnTo>
                    <a:pt x="78567" y="2123"/>
                  </a:lnTo>
                  <a:lnTo>
                    <a:pt x="71765" y="0"/>
                  </a:lnTo>
                  <a:lnTo>
                    <a:pt x="54848" y="761"/>
                  </a:lnTo>
                  <a:lnTo>
                    <a:pt x="38751" y="8118"/>
                  </a:lnTo>
                  <a:lnTo>
                    <a:pt x="23797" y="20356"/>
                  </a:lnTo>
                  <a:lnTo>
                    <a:pt x="9352" y="37494"/>
                  </a:lnTo>
                  <a:lnTo>
                    <a:pt x="1373" y="63048"/>
                  </a:lnTo>
                  <a:lnTo>
                    <a:pt x="0" y="104080"/>
                  </a:lnTo>
                  <a:lnTo>
                    <a:pt x="5405" y="127347"/>
                  </a:lnTo>
                  <a:lnTo>
                    <a:pt x="15606" y="149386"/>
                  </a:lnTo>
                  <a:lnTo>
                    <a:pt x="31059" y="164641"/>
                  </a:lnTo>
                  <a:lnTo>
                    <a:pt x="50795" y="174150"/>
                  </a:lnTo>
                  <a:lnTo>
                    <a:pt x="75164" y="178376"/>
                  </a:lnTo>
                  <a:lnTo>
                    <a:pt x="98473" y="174016"/>
                  </a:lnTo>
                  <a:lnTo>
                    <a:pt x="109602" y="169577"/>
                  </a:lnTo>
                  <a:lnTo>
                    <a:pt x="128206" y="152167"/>
                  </a:lnTo>
                  <a:lnTo>
                    <a:pt x="148715" y="116058"/>
                  </a:lnTo>
                  <a:lnTo>
                    <a:pt x="155728" y="90557"/>
                  </a:lnTo>
                  <a:lnTo>
                    <a:pt x="154946" y="67524"/>
                  </a:lnTo>
                  <a:lnTo>
                    <a:pt x="142340" y="34827"/>
                  </a:lnTo>
                  <a:lnTo>
                    <a:pt x="135337" y="27652"/>
                  </a:lnTo>
                  <a:lnTo>
                    <a:pt x="100274" y="133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800787" y="385873"/>
              <a:ext cx="178986" cy="174704"/>
            </a:xfrm>
            <a:custGeom>
              <a:avLst/>
              <a:gdLst/>
              <a:ahLst/>
              <a:cxnLst/>
              <a:rect l="0" t="0" r="0" b="0"/>
              <a:pathLst>
                <a:path w="178986" h="174704">
                  <a:moveTo>
                    <a:pt x="0" y="24738"/>
                  </a:moveTo>
                  <a:lnTo>
                    <a:pt x="17958" y="78613"/>
                  </a:lnTo>
                  <a:lnTo>
                    <a:pt x="28547" y="122857"/>
                  </a:lnTo>
                  <a:lnTo>
                    <a:pt x="37251" y="174703"/>
                  </a:lnTo>
                  <a:lnTo>
                    <a:pt x="36533" y="173848"/>
                  </a:lnTo>
                  <a:lnTo>
                    <a:pt x="34884" y="169768"/>
                  </a:lnTo>
                  <a:lnTo>
                    <a:pt x="32020" y="108538"/>
                  </a:lnTo>
                  <a:lnTo>
                    <a:pt x="37261" y="52729"/>
                  </a:lnTo>
                  <a:lnTo>
                    <a:pt x="51854" y="16264"/>
                  </a:lnTo>
                  <a:lnTo>
                    <a:pt x="60306" y="8560"/>
                  </a:lnTo>
                  <a:lnTo>
                    <a:pt x="82175" y="0"/>
                  </a:lnTo>
                  <a:lnTo>
                    <a:pt x="104373" y="2435"/>
                  </a:lnTo>
                  <a:lnTo>
                    <a:pt x="124767" y="12486"/>
                  </a:lnTo>
                  <a:lnTo>
                    <a:pt x="164277" y="57483"/>
                  </a:lnTo>
                  <a:lnTo>
                    <a:pt x="172448" y="81015"/>
                  </a:lnTo>
                  <a:lnTo>
                    <a:pt x="178985" y="1405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029290" y="386448"/>
              <a:ext cx="203166" cy="161034"/>
            </a:xfrm>
            <a:custGeom>
              <a:avLst/>
              <a:gdLst/>
              <a:ahLst/>
              <a:cxnLst/>
              <a:rect l="0" t="0" r="0" b="0"/>
              <a:pathLst>
                <a:path w="203166" h="161034">
                  <a:moveTo>
                    <a:pt x="118938" y="97862"/>
                  </a:moveTo>
                  <a:lnTo>
                    <a:pt x="115818" y="55171"/>
                  </a:lnTo>
                  <a:lnTo>
                    <a:pt x="109362" y="35605"/>
                  </a:lnTo>
                  <a:lnTo>
                    <a:pt x="98694" y="19110"/>
                  </a:lnTo>
                  <a:lnTo>
                    <a:pt x="83034" y="7099"/>
                  </a:lnTo>
                  <a:lnTo>
                    <a:pt x="73945" y="2259"/>
                  </a:lnTo>
                  <a:lnTo>
                    <a:pt x="54487" y="0"/>
                  </a:lnTo>
                  <a:lnTo>
                    <a:pt x="44385" y="1035"/>
                  </a:lnTo>
                  <a:lnTo>
                    <a:pt x="26922" y="11544"/>
                  </a:lnTo>
                  <a:lnTo>
                    <a:pt x="12531" y="27913"/>
                  </a:lnTo>
                  <a:lnTo>
                    <a:pt x="2236" y="46887"/>
                  </a:lnTo>
                  <a:lnTo>
                    <a:pt x="0" y="73257"/>
                  </a:lnTo>
                  <a:lnTo>
                    <a:pt x="8096" y="126667"/>
                  </a:lnTo>
                  <a:lnTo>
                    <a:pt x="23185" y="154620"/>
                  </a:lnTo>
                  <a:lnTo>
                    <a:pt x="30536" y="157928"/>
                  </a:lnTo>
                  <a:lnTo>
                    <a:pt x="38946" y="157793"/>
                  </a:lnTo>
                  <a:lnTo>
                    <a:pt x="48062" y="155364"/>
                  </a:lnTo>
                  <a:lnTo>
                    <a:pt x="64431" y="143306"/>
                  </a:lnTo>
                  <a:lnTo>
                    <a:pt x="78335" y="125078"/>
                  </a:lnTo>
                  <a:lnTo>
                    <a:pt x="91570" y="88509"/>
                  </a:lnTo>
                  <a:lnTo>
                    <a:pt x="95076" y="61730"/>
                  </a:lnTo>
                  <a:lnTo>
                    <a:pt x="97180" y="57396"/>
                  </a:lnTo>
                  <a:lnTo>
                    <a:pt x="99754" y="59187"/>
                  </a:lnTo>
                  <a:lnTo>
                    <a:pt x="128146" y="114148"/>
                  </a:lnTo>
                  <a:lnTo>
                    <a:pt x="147662" y="136093"/>
                  </a:lnTo>
                  <a:lnTo>
                    <a:pt x="173852" y="151824"/>
                  </a:lnTo>
                  <a:lnTo>
                    <a:pt x="203165" y="1610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308350" y="136870"/>
              <a:ext cx="39920" cy="410612"/>
            </a:xfrm>
            <a:custGeom>
              <a:avLst/>
              <a:gdLst/>
              <a:ahLst/>
              <a:cxnLst/>
              <a:rect l="0" t="0" r="0" b="0"/>
              <a:pathLst>
                <a:path w="39920" h="410612">
                  <a:moveTo>
                    <a:pt x="8334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6999" y="132310"/>
                  </a:lnTo>
                  <a:lnTo>
                    <a:pt x="13527" y="180103"/>
                  </a:lnTo>
                  <a:lnTo>
                    <a:pt x="22871" y="235078"/>
                  </a:lnTo>
                  <a:lnTo>
                    <a:pt x="27459" y="290231"/>
                  </a:lnTo>
                  <a:lnTo>
                    <a:pt x="36244" y="345629"/>
                  </a:lnTo>
                  <a:lnTo>
                    <a:pt x="39193" y="391060"/>
                  </a:lnTo>
                  <a:lnTo>
                    <a:pt x="39919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832580" y="126341"/>
              <a:ext cx="31586" cy="452727"/>
            </a:xfrm>
            <a:custGeom>
              <a:avLst/>
              <a:gdLst/>
              <a:ahLst/>
              <a:cxnLst/>
              <a:rect l="0" t="0" r="0" b="0"/>
              <a:pathLst>
                <a:path w="31586" h="452727">
                  <a:moveTo>
                    <a:pt x="0" y="0"/>
                  </a:moveTo>
                  <a:lnTo>
                    <a:pt x="3120" y="60384"/>
                  </a:lnTo>
                  <a:lnTo>
                    <a:pt x="8333" y="111869"/>
                  </a:lnTo>
                  <a:lnTo>
                    <a:pt x="15684" y="171187"/>
                  </a:lnTo>
                  <a:lnTo>
                    <a:pt x="21165" y="230304"/>
                  </a:lnTo>
                  <a:lnTo>
                    <a:pt x="27978" y="286997"/>
                  </a:lnTo>
                  <a:lnTo>
                    <a:pt x="30516" y="345909"/>
                  </a:lnTo>
                  <a:lnTo>
                    <a:pt x="31374" y="408923"/>
                  </a:lnTo>
                  <a:lnTo>
                    <a:pt x="31585" y="452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662521" y="64189"/>
              <a:ext cx="334158" cy="314837"/>
            </a:xfrm>
            <a:custGeom>
              <a:avLst/>
              <a:gdLst/>
              <a:ahLst/>
              <a:cxnLst/>
              <a:rect l="0" t="0" r="0" b="0"/>
              <a:pathLst>
                <a:path w="334158" h="314837">
                  <a:moveTo>
                    <a:pt x="12132" y="93738"/>
                  </a:moveTo>
                  <a:lnTo>
                    <a:pt x="953" y="82560"/>
                  </a:lnTo>
                  <a:lnTo>
                    <a:pt x="0" y="75757"/>
                  </a:lnTo>
                  <a:lnTo>
                    <a:pt x="5180" y="58840"/>
                  </a:lnTo>
                  <a:lnTo>
                    <a:pt x="21250" y="35175"/>
                  </a:lnTo>
                  <a:lnTo>
                    <a:pt x="40361" y="23646"/>
                  </a:lnTo>
                  <a:lnTo>
                    <a:pt x="97087" y="4136"/>
                  </a:lnTo>
                  <a:lnTo>
                    <a:pt x="149839" y="0"/>
                  </a:lnTo>
                  <a:lnTo>
                    <a:pt x="177450" y="1774"/>
                  </a:lnTo>
                  <a:lnTo>
                    <a:pt x="230184" y="21977"/>
                  </a:lnTo>
                  <a:lnTo>
                    <a:pt x="274742" y="54087"/>
                  </a:lnTo>
                  <a:lnTo>
                    <a:pt x="308934" y="95394"/>
                  </a:lnTo>
                  <a:lnTo>
                    <a:pt x="328710" y="133873"/>
                  </a:lnTo>
                  <a:lnTo>
                    <a:pt x="334157" y="161099"/>
                  </a:lnTo>
                  <a:lnTo>
                    <a:pt x="330339" y="188797"/>
                  </a:lnTo>
                  <a:lnTo>
                    <a:pt x="308824" y="239117"/>
                  </a:lnTo>
                  <a:lnTo>
                    <a:pt x="259118" y="298541"/>
                  </a:lnTo>
                  <a:lnTo>
                    <a:pt x="238107" y="307594"/>
                  </a:lnTo>
                  <a:lnTo>
                    <a:pt x="191116" y="3148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974390" y="357968"/>
              <a:ext cx="131932" cy="180264"/>
            </a:xfrm>
            <a:custGeom>
              <a:avLst/>
              <a:gdLst/>
              <a:ahLst/>
              <a:cxnLst/>
              <a:rect l="0" t="0" r="0" b="0"/>
              <a:pathLst>
                <a:path w="131932" h="180264">
                  <a:moveTo>
                    <a:pt x="5589" y="73700"/>
                  </a:moveTo>
                  <a:lnTo>
                    <a:pt x="0" y="90468"/>
                  </a:lnTo>
                  <a:lnTo>
                    <a:pt x="375" y="108058"/>
                  </a:lnTo>
                  <a:lnTo>
                    <a:pt x="16584" y="168700"/>
                  </a:lnTo>
                  <a:lnTo>
                    <a:pt x="19938" y="179147"/>
                  </a:lnTo>
                  <a:lnTo>
                    <a:pt x="21004" y="180263"/>
                  </a:lnTo>
                  <a:lnTo>
                    <a:pt x="16700" y="117433"/>
                  </a:lnTo>
                  <a:lnTo>
                    <a:pt x="18630" y="78989"/>
                  </a:lnTo>
                  <a:lnTo>
                    <a:pt x="27372" y="60063"/>
                  </a:lnTo>
                  <a:lnTo>
                    <a:pt x="51038" y="36254"/>
                  </a:lnTo>
                  <a:lnTo>
                    <a:pt x="100785" y="11606"/>
                  </a:lnTo>
                  <a:lnTo>
                    <a:pt x="13193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145786" y="368497"/>
              <a:ext cx="126100" cy="158853"/>
            </a:xfrm>
            <a:custGeom>
              <a:avLst/>
              <a:gdLst/>
              <a:ahLst/>
              <a:cxnLst/>
              <a:rect l="0" t="0" r="0" b="0"/>
              <a:pathLst>
                <a:path w="126100" h="158853">
                  <a:moveTo>
                    <a:pt x="97405" y="21057"/>
                  </a:moveTo>
                  <a:lnTo>
                    <a:pt x="75049" y="21057"/>
                  </a:lnTo>
                  <a:lnTo>
                    <a:pt x="57833" y="27296"/>
                  </a:lnTo>
                  <a:lnTo>
                    <a:pt x="22128" y="50365"/>
                  </a:lnTo>
                  <a:lnTo>
                    <a:pt x="8187" y="66838"/>
                  </a:lnTo>
                  <a:lnTo>
                    <a:pt x="2831" y="76144"/>
                  </a:lnTo>
                  <a:lnTo>
                    <a:pt x="0" y="95843"/>
                  </a:lnTo>
                  <a:lnTo>
                    <a:pt x="883" y="106009"/>
                  </a:lnTo>
                  <a:lnTo>
                    <a:pt x="8103" y="123544"/>
                  </a:lnTo>
                  <a:lnTo>
                    <a:pt x="13304" y="131496"/>
                  </a:lnTo>
                  <a:lnTo>
                    <a:pt x="42981" y="153865"/>
                  </a:lnTo>
                  <a:lnTo>
                    <a:pt x="65028" y="158852"/>
                  </a:lnTo>
                  <a:lnTo>
                    <a:pt x="75820" y="158543"/>
                  </a:lnTo>
                  <a:lnTo>
                    <a:pt x="94051" y="151962"/>
                  </a:lnTo>
                  <a:lnTo>
                    <a:pt x="102188" y="146932"/>
                  </a:lnTo>
                  <a:lnTo>
                    <a:pt x="114349" y="131983"/>
                  </a:lnTo>
                  <a:lnTo>
                    <a:pt x="119230" y="123084"/>
                  </a:lnTo>
                  <a:lnTo>
                    <a:pt x="126099" y="82613"/>
                  </a:lnTo>
                  <a:lnTo>
                    <a:pt x="121466" y="56604"/>
                  </a:lnTo>
                  <a:lnTo>
                    <a:pt x="105705" y="25350"/>
                  </a:lnTo>
                  <a:lnTo>
                    <a:pt x="94075" y="11267"/>
                  </a:lnTo>
                  <a:lnTo>
                    <a:pt x="7634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331100" y="361390"/>
              <a:ext cx="146941" cy="164773"/>
            </a:xfrm>
            <a:custGeom>
              <a:avLst/>
              <a:gdLst/>
              <a:ahLst/>
              <a:cxnLst/>
              <a:rect l="0" t="0" r="0" b="0"/>
              <a:pathLst>
                <a:path w="146941" h="164773">
                  <a:moveTo>
                    <a:pt x="6848" y="70278"/>
                  </a:moveTo>
                  <a:lnTo>
                    <a:pt x="23637" y="132558"/>
                  </a:lnTo>
                  <a:lnTo>
                    <a:pt x="25471" y="164641"/>
                  </a:lnTo>
                  <a:lnTo>
                    <a:pt x="23942" y="164772"/>
                  </a:lnTo>
                  <a:lnTo>
                    <a:pt x="13084" y="139766"/>
                  </a:lnTo>
                  <a:lnTo>
                    <a:pt x="844" y="85390"/>
                  </a:lnTo>
                  <a:lnTo>
                    <a:pt x="0" y="42520"/>
                  </a:lnTo>
                  <a:lnTo>
                    <a:pt x="8094" y="14267"/>
                  </a:lnTo>
                  <a:lnTo>
                    <a:pt x="15867" y="6031"/>
                  </a:lnTo>
                  <a:lnTo>
                    <a:pt x="25729" y="1711"/>
                  </a:lnTo>
                  <a:lnTo>
                    <a:pt x="36983" y="0"/>
                  </a:lnTo>
                  <a:lnTo>
                    <a:pt x="61965" y="7458"/>
                  </a:lnTo>
                  <a:lnTo>
                    <a:pt x="86327" y="22471"/>
                  </a:lnTo>
                  <a:lnTo>
                    <a:pt x="128593" y="70915"/>
                  </a:lnTo>
                  <a:lnTo>
                    <a:pt x="144826" y="102052"/>
                  </a:lnTo>
                  <a:lnTo>
                    <a:pt x="146940" y="123004"/>
                  </a:lnTo>
                  <a:lnTo>
                    <a:pt x="143718" y="1545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521674" y="368497"/>
              <a:ext cx="143526" cy="150213"/>
            </a:xfrm>
            <a:custGeom>
              <a:avLst/>
              <a:gdLst/>
              <a:ahLst/>
              <a:cxnLst/>
              <a:rect l="0" t="0" r="0" b="0"/>
              <a:pathLst>
                <a:path w="143526" h="150213">
                  <a:moveTo>
                    <a:pt x="90015" y="0"/>
                  </a:moveTo>
                  <a:lnTo>
                    <a:pt x="67658" y="0"/>
                  </a:lnTo>
                  <a:lnTo>
                    <a:pt x="36987" y="11178"/>
                  </a:lnTo>
                  <a:lnTo>
                    <a:pt x="11262" y="34898"/>
                  </a:lnTo>
                  <a:lnTo>
                    <a:pt x="2371" y="57234"/>
                  </a:lnTo>
                  <a:lnTo>
                    <a:pt x="0" y="69741"/>
                  </a:lnTo>
                  <a:lnTo>
                    <a:pt x="3605" y="92997"/>
                  </a:lnTo>
                  <a:lnTo>
                    <a:pt x="18788" y="122701"/>
                  </a:lnTo>
                  <a:lnTo>
                    <a:pt x="24983" y="130934"/>
                  </a:lnTo>
                  <a:lnTo>
                    <a:pt x="44344" y="143201"/>
                  </a:lnTo>
                  <a:lnTo>
                    <a:pt x="67377" y="150212"/>
                  </a:lnTo>
                  <a:lnTo>
                    <a:pt x="89312" y="149429"/>
                  </a:lnTo>
                  <a:lnTo>
                    <a:pt x="107640" y="142062"/>
                  </a:lnTo>
                  <a:lnTo>
                    <a:pt x="123585" y="129819"/>
                  </a:lnTo>
                  <a:lnTo>
                    <a:pt x="138470" y="112680"/>
                  </a:lnTo>
                  <a:lnTo>
                    <a:pt x="143525" y="87124"/>
                  </a:lnTo>
                  <a:lnTo>
                    <a:pt x="140704" y="58609"/>
                  </a:lnTo>
                  <a:lnTo>
                    <a:pt x="122948" y="17946"/>
                  </a:lnTo>
                  <a:lnTo>
                    <a:pt x="11107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707909" y="336911"/>
              <a:ext cx="145936" cy="178975"/>
            </a:xfrm>
            <a:custGeom>
              <a:avLst/>
              <a:gdLst/>
              <a:ahLst/>
              <a:cxnLst/>
              <a:rect l="0" t="0" r="0" b="0"/>
              <a:pathLst>
                <a:path w="145936" h="178975">
                  <a:moveTo>
                    <a:pt x="9065" y="0"/>
                  </a:moveTo>
                  <a:lnTo>
                    <a:pt x="5945" y="54145"/>
                  </a:lnTo>
                  <a:lnTo>
                    <a:pt x="0" y="109092"/>
                  </a:lnTo>
                  <a:lnTo>
                    <a:pt x="5426" y="133883"/>
                  </a:lnTo>
                  <a:lnTo>
                    <a:pt x="21635" y="164452"/>
                  </a:lnTo>
                  <a:lnTo>
                    <a:pt x="27973" y="172806"/>
                  </a:lnTo>
                  <a:lnTo>
                    <a:pt x="36878" y="177205"/>
                  </a:lnTo>
                  <a:lnTo>
                    <a:pt x="59251" y="178974"/>
                  </a:lnTo>
                  <a:lnTo>
                    <a:pt x="92565" y="167803"/>
                  </a:lnTo>
                  <a:lnTo>
                    <a:pt x="119074" y="149676"/>
                  </a:lnTo>
                  <a:lnTo>
                    <a:pt x="131267" y="130084"/>
                  </a:lnTo>
                  <a:lnTo>
                    <a:pt x="139416" y="105778"/>
                  </a:lnTo>
                  <a:lnTo>
                    <a:pt x="145935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895958" y="358741"/>
              <a:ext cx="168457" cy="172457"/>
            </a:xfrm>
            <a:custGeom>
              <a:avLst/>
              <a:gdLst/>
              <a:ahLst/>
              <a:cxnLst/>
              <a:rect l="0" t="0" r="0" b="0"/>
              <a:pathLst>
                <a:path w="168457" h="172457">
                  <a:moveTo>
                    <a:pt x="0" y="9756"/>
                  </a:moveTo>
                  <a:lnTo>
                    <a:pt x="17959" y="70866"/>
                  </a:lnTo>
                  <a:lnTo>
                    <a:pt x="35150" y="130887"/>
                  </a:lnTo>
                  <a:lnTo>
                    <a:pt x="45640" y="166139"/>
                  </a:lnTo>
                  <a:lnTo>
                    <a:pt x="45634" y="171333"/>
                  </a:lnTo>
                  <a:lnTo>
                    <a:pt x="43291" y="172456"/>
                  </a:lnTo>
                  <a:lnTo>
                    <a:pt x="39389" y="170865"/>
                  </a:lnTo>
                  <a:lnTo>
                    <a:pt x="31935" y="159739"/>
                  </a:lnTo>
                  <a:lnTo>
                    <a:pt x="17617" y="124000"/>
                  </a:lnTo>
                  <a:lnTo>
                    <a:pt x="11929" y="67504"/>
                  </a:lnTo>
                  <a:lnTo>
                    <a:pt x="13284" y="26607"/>
                  </a:lnTo>
                  <a:lnTo>
                    <a:pt x="21892" y="7106"/>
                  </a:lnTo>
                  <a:lnTo>
                    <a:pt x="28633" y="2140"/>
                  </a:lnTo>
                  <a:lnTo>
                    <a:pt x="36636" y="0"/>
                  </a:lnTo>
                  <a:lnTo>
                    <a:pt x="64668" y="2576"/>
                  </a:lnTo>
                  <a:lnTo>
                    <a:pt x="74698" y="4969"/>
                  </a:lnTo>
                  <a:lnTo>
                    <a:pt x="92081" y="16987"/>
                  </a:lnTo>
                  <a:lnTo>
                    <a:pt x="136636" y="73562"/>
                  </a:lnTo>
                  <a:lnTo>
                    <a:pt x="159311" y="115166"/>
                  </a:lnTo>
                  <a:lnTo>
                    <a:pt x="168456" y="1676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148303" y="305326"/>
              <a:ext cx="137954" cy="252685"/>
            </a:xfrm>
            <a:custGeom>
              <a:avLst/>
              <a:gdLst/>
              <a:ahLst/>
              <a:cxnLst/>
              <a:rect l="0" t="0" r="0" b="0"/>
              <a:pathLst>
                <a:path w="137954" h="252685">
                  <a:moveTo>
                    <a:pt x="95096" y="0"/>
                  </a:moveTo>
                  <a:lnTo>
                    <a:pt x="71049" y="9575"/>
                  </a:lnTo>
                  <a:lnTo>
                    <a:pt x="13094" y="56117"/>
                  </a:lnTo>
                  <a:lnTo>
                    <a:pt x="5333" y="65487"/>
                  </a:lnTo>
                  <a:lnTo>
                    <a:pt x="1329" y="76413"/>
                  </a:lnTo>
                  <a:lnTo>
                    <a:pt x="0" y="101032"/>
                  </a:lnTo>
                  <a:lnTo>
                    <a:pt x="4792" y="109469"/>
                  </a:lnTo>
                  <a:lnTo>
                    <a:pt x="12667" y="115093"/>
                  </a:lnTo>
                  <a:lnTo>
                    <a:pt x="74197" y="136807"/>
                  </a:lnTo>
                  <a:lnTo>
                    <a:pt x="116184" y="150896"/>
                  </a:lnTo>
                  <a:lnTo>
                    <a:pt x="130985" y="164161"/>
                  </a:lnTo>
                  <a:lnTo>
                    <a:pt x="136569" y="172612"/>
                  </a:lnTo>
                  <a:lnTo>
                    <a:pt x="137953" y="181755"/>
                  </a:lnTo>
                  <a:lnTo>
                    <a:pt x="133251" y="201273"/>
                  </a:lnTo>
                  <a:lnTo>
                    <a:pt x="120243" y="215407"/>
                  </a:lnTo>
                  <a:lnTo>
                    <a:pt x="72021" y="243962"/>
                  </a:lnTo>
                  <a:lnTo>
                    <a:pt x="21397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779523" y="568538"/>
              <a:ext cx="3474405" cy="81437"/>
            </a:xfrm>
            <a:custGeom>
              <a:avLst/>
              <a:gdLst/>
              <a:ahLst/>
              <a:cxnLst/>
              <a:rect l="0" t="0" r="0" b="0"/>
              <a:pathLst>
                <a:path w="3474405" h="81437">
                  <a:moveTo>
                    <a:pt x="3474404" y="0"/>
                  </a:moveTo>
                  <a:lnTo>
                    <a:pt x="3424906" y="58564"/>
                  </a:lnTo>
                  <a:lnTo>
                    <a:pt x="3398517" y="74804"/>
                  </a:lnTo>
                  <a:lnTo>
                    <a:pt x="3362882" y="81436"/>
                  </a:lnTo>
                  <a:lnTo>
                    <a:pt x="3339441" y="76748"/>
                  </a:lnTo>
                  <a:lnTo>
                    <a:pt x="3277906" y="48148"/>
                  </a:lnTo>
                  <a:lnTo>
                    <a:pt x="3222187" y="19498"/>
                  </a:lnTo>
                  <a:lnTo>
                    <a:pt x="3200871" y="17635"/>
                  </a:lnTo>
                  <a:lnTo>
                    <a:pt x="3139643" y="29012"/>
                  </a:lnTo>
                  <a:lnTo>
                    <a:pt x="3076222" y="45747"/>
                  </a:lnTo>
                  <a:lnTo>
                    <a:pt x="3023007" y="50111"/>
                  </a:lnTo>
                  <a:lnTo>
                    <a:pt x="2963622" y="40921"/>
                  </a:lnTo>
                  <a:lnTo>
                    <a:pt x="2911815" y="22251"/>
                  </a:lnTo>
                  <a:lnTo>
                    <a:pt x="2870453" y="14002"/>
                  </a:lnTo>
                  <a:lnTo>
                    <a:pt x="2815726" y="19620"/>
                  </a:lnTo>
                  <a:lnTo>
                    <a:pt x="2759074" y="35368"/>
                  </a:lnTo>
                  <a:lnTo>
                    <a:pt x="2715303" y="46848"/>
                  </a:lnTo>
                  <a:lnTo>
                    <a:pt x="2662809" y="40276"/>
                  </a:lnTo>
                  <a:lnTo>
                    <a:pt x="2600637" y="24325"/>
                  </a:lnTo>
                  <a:lnTo>
                    <a:pt x="2544103" y="13601"/>
                  </a:lnTo>
                  <a:lnTo>
                    <a:pt x="2494130" y="14559"/>
                  </a:lnTo>
                  <a:lnTo>
                    <a:pt x="2445398" y="22251"/>
                  </a:lnTo>
                  <a:lnTo>
                    <a:pt x="2392599" y="35331"/>
                  </a:lnTo>
                  <a:lnTo>
                    <a:pt x="2339969" y="48010"/>
                  </a:lnTo>
                  <a:lnTo>
                    <a:pt x="2284513" y="51728"/>
                  </a:lnTo>
                  <a:lnTo>
                    <a:pt x="2245639" y="49252"/>
                  </a:lnTo>
                  <a:lnTo>
                    <a:pt x="2189884" y="37935"/>
                  </a:lnTo>
                  <a:lnTo>
                    <a:pt x="2130951" y="25604"/>
                  </a:lnTo>
                  <a:lnTo>
                    <a:pt x="2074249" y="21956"/>
                  </a:lnTo>
                  <a:lnTo>
                    <a:pt x="2017989" y="26824"/>
                  </a:lnTo>
                  <a:lnTo>
                    <a:pt x="1961815" y="39051"/>
                  </a:lnTo>
                  <a:lnTo>
                    <a:pt x="1905659" y="52731"/>
                  </a:lnTo>
                  <a:lnTo>
                    <a:pt x="1849506" y="61109"/>
                  </a:lnTo>
                  <a:lnTo>
                    <a:pt x="1786118" y="54359"/>
                  </a:lnTo>
                  <a:lnTo>
                    <a:pt x="1724204" y="41760"/>
                  </a:lnTo>
                  <a:lnTo>
                    <a:pt x="1667174" y="28006"/>
                  </a:lnTo>
                  <a:lnTo>
                    <a:pt x="1605303" y="23600"/>
                  </a:lnTo>
                  <a:lnTo>
                    <a:pt x="1554102" y="29870"/>
                  </a:lnTo>
                  <a:lnTo>
                    <a:pt x="1503056" y="39136"/>
                  </a:lnTo>
                  <a:lnTo>
                    <a:pt x="1440174" y="49628"/>
                  </a:lnTo>
                  <a:lnTo>
                    <a:pt x="1389101" y="51750"/>
                  </a:lnTo>
                  <a:lnTo>
                    <a:pt x="1336923" y="49259"/>
                  </a:lnTo>
                  <a:lnTo>
                    <a:pt x="1278069" y="37936"/>
                  </a:lnTo>
                  <a:lnTo>
                    <a:pt x="1215837" y="25605"/>
                  </a:lnTo>
                  <a:lnTo>
                    <a:pt x="1153459" y="18836"/>
                  </a:lnTo>
                  <a:lnTo>
                    <a:pt x="1126811" y="15391"/>
                  </a:lnTo>
                  <a:lnTo>
                    <a:pt x="1065163" y="19591"/>
                  </a:lnTo>
                  <a:lnTo>
                    <a:pt x="1007579" y="26357"/>
                  </a:lnTo>
                  <a:lnTo>
                    <a:pt x="949974" y="30553"/>
                  </a:lnTo>
                  <a:lnTo>
                    <a:pt x="886602" y="28262"/>
                  </a:lnTo>
                  <a:lnTo>
                    <a:pt x="828678" y="16891"/>
                  </a:lnTo>
                  <a:lnTo>
                    <a:pt x="766442" y="3033"/>
                  </a:lnTo>
                  <a:lnTo>
                    <a:pt x="725833" y="4019"/>
                  </a:lnTo>
                  <a:lnTo>
                    <a:pt x="664598" y="19247"/>
                  </a:lnTo>
                  <a:lnTo>
                    <a:pt x="610824" y="44230"/>
                  </a:lnTo>
                  <a:lnTo>
                    <a:pt x="567940" y="50150"/>
                  </a:lnTo>
                  <a:lnTo>
                    <a:pt x="508282" y="44915"/>
                  </a:lnTo>
                  <a:lnTo>
                    <a:pt x="459698" y="42944"/>
                  </a:lnTo>
                  <a:lnTo>
                    <a:pt x="403887" y="45398"/>
                  </a:lnTo>
                  <a:lnTo>
                    <a:pt x="381886" y="51763"/>
                  </a:lnTo>
                  <a:lnTo>
                    <a:pt x="330082" y="75938"/>
                  </a:lnTo>
                  <a:lnTo>
                    <a:pt x="306970" y="77424"/>
                  </a:lnTo>
                  <a:lnTo>
                    <a:pt x="252359" y="68846"/>
                  </a:lnTo>
                  <a:lnTo>
                    <a:pt x="193652" y="64292"/>
                  </a:lnTo>
                  <a:lnTo>
                    <a:pt x="133875" y="66512"/>
                  </a:lnTo>
                  <a:lnTo>
                    <a:pt x="71678" y="72280"/>
                  </a:lnTo>
                  <a:lnTo>
                    <a:pt x="12674" y="73513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2" name="Straight Connector 21"/>
          <p:cNvCxnSpPr/>
          <p:nvPr/>
        </p:nvCxnSpPr>
        <p:spPr>
          <a:xfrm>
            <a:off x="4379848" y="1210817"/>
            <a:ext cx="0" cy="446405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1422400" y="1853057"/>
            <a:ext cx="5890386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Group 32"/>
          <p:cNvGrpSpPr/>
          <p:nvPr/>
        </p:nvGrpSpPr>
        <p:grpSpPr>
          <a:xfrm>
            <a:off x="1744064" y="1094348"/>
            <a:ext cx="1905310" cy="1070508"/>
            <a:chOff x="1744064" y="1094348"/>
            <a:chExt cx="1905310" cy="1070508"/>
          </a:xfrm>
        </p:grpSpPr>
        <p:pic>
          <p:nvPicPr>
            <p:cNvPr id="24" name="Picture 23" descr="NBK-5116-15c875e.png"/>
            <p:cNvPicPr>
              <a:picLocks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744064" y="1094348"/>
              <a:ext cx="427656" cy="72184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5" name="Picture 24" descr="NBK-5116-15c8848.png"/>
            <p:cNvPicPr>
              <a:picLocks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145761" y="1614874"/>
              <a:ext cx="88900" cy="23412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6" name="Picture 25" descr="NBK-5116-15c8867.png"/>
            <p:cNvPicPr>
              <a:picLocks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151827" y="1488532"/>
              <a:ext cx="88900" cy="889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7" name="Picture 26" descr="NBK-5116-15c8896.png"/>
            <p:cNvPicPr>
              <a:picLocks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257112" y="1575696"/>
              <a:ext cx="234127" cy="25354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8" name="Picture 27" descr="NBK-5116-15c88c5.png"/>
            <p:cNvPicPr>
              <a:picLocks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02425" y="1559740"/>
              <a:ext cx="277254" cy="60511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9" name="Picture 28" descr="NBK-5116-15c88e4.png"/>
            <p:cNvPicPr>
              <a:picLocks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52385" y="1593817"/>
              <a:ext cx="241466" cy="28127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0" name="Picture 29" descr="NBK-5116-15c8923.png"/>
            <p:cNvPicPr>
              <a:picLocks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25692" y="1330604"/>
              <a:ext cx="97257" cy="48681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1" name="Picture 30" descr="NBK-5116-15c8942.png"/>
            <p:cNvPicPr>
              <a:picLocks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38359" y="1572236"/>
              <a:ext cx="258330" cy="26623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2" name="Picture 31" descr="NBK-5116-15c8980.png"/>
            <p:cNvPicPr>
              <a:picLocks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73133" y="1551703"/>
              <a:ext cx="276241" cy="28980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41" name="Group 40"/>
          <p:cNvGrpSpPr/>
          <p:nvPr/>
        </p:nvGrpSpPr>
        <p:grpSpPr>
          <a:xfrm>
            <a:off x="4731309" y="1154589"/>
            <a:ext cx="1413319" cy="652298"/>
            <a:chOff x="4731309" y="1154589"/>
            <a:chExt cx="1413319" cy="652298"/>
          </a:xfrm>
        </p:grpSpPr>
        <p:pic>
          <p:nvPicPr>
            <p:cNvPr id="34" name="Picture 33" descr="NBK-5116-15c89de.png"/>
            <p:cNvPicPr>
              <a:picLocks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941879" y="1214791"/>
              <a:ext cx="88900" cy="52892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5" name="Picture 34" descr="NBK-5116-15c8a0d.png"/>
            <p:cNvPicPr>
              <a:picLocks/>
            </p:cNvPicPr>
            <p:nvPr/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31309" y="1154589"/>
              <a:ext cx="462992" cy="37855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6" name="Picture 35" descr="NBK-5116-15c8a3b.png"/>
            <p:cNvPicPr>
              <a:picLocks/>
            </p:cNvPicPr>
            <p:nvPr/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194563" y="1204262"/>
              <a:ext cx="88900" cy="57103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7" name="Picture 36" descr="NBK-5116-15c8a6a.png"/>
            <p:cNvPicPr>
              <a:picLocks/>
            </p:cNvPicPr>
            <p:nvPr/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280986" y="1509589"/>
              <a:ext cx="225642" cy="28811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8" name="Picture 37" descr="NBK-5116-15c8a99.png"/>
            <p:cNvPicPr>
              <a:picLocks/>
            </p:cNvPicPr>
            <p:nvPr/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92625" y="1470591"/>
              <a:ext cx="241391" cy="30686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9" name="Picture 38" descr="NBK-5116-15c8ab8.png"/>
            <p:cNvPicPr>
              <a:picLocks/>
            </p:cNvPicPr>
            <p:nvPr/>
          </p:nvPicPr>
          <p:blipFill>
            <a:blip r:embed="rId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713353" y="1505380"/>
              <a:ext cx="315461" cy="29084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0" name="Picture 39" descr="NBK-5116-15c8ae7.png"/>
            <p:cNvPicPr>
              <a:picLocks/>
            </p:cNvPicPr>
            <p:nvPr/>
          </p:nvPicPr>
          <p:blipFill>
            <a:blip r:embed="rId1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047371" y="1277962"/>
              <a:ext cx="97257" cy="52892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49" name="Group 48"/>
          <p:cNvGrpSpPr/>
          <p:nvPr/>
        </p:nvGrpSpPr>
        <p:grpSpPr>
          <a:xfrm>
            <a:off x="1337119" y="2221513"/>
            <a:ext cx="1224834" cy="452726"/>
            <a:chOff x="1337119" y="2221513"/>
            <a:chExt cx="1224834" cy="452726"/>
          </a:xfrm>
        </p:grpSpPr>
        <p:sp>
          <p:nvSpPr>
            <p:cNvPr id="42" name="Freeform 41"/>
            <p:cNvSpPr/>
            <p:nvPr/>
          </p:nvSpPr>
          <p:spPr>
            <a:xfrm>
              <a:off x="1473989" y="2263626"/>
              <a:ext cx="1" cy="263214"/>
            </a:xfrm>
            <a:custGeom>
              <a:avLst/>
              <a:gdLst/>
              <a:ahLst/>
              <a:cxnLst/>
              <a:rect l="0" t="0" r="0" b="0"/>
              <a:pathLst>
                <a:path w="1" h="263214">
                  <a:moveTo>
                    <a:pt x="0" y="0"/>
                  </a:moveTo>
                  <a:lnTo>
                    <a:pt x="0" y="58617"/>
                  </a:lnTo>
                  <a:lnTo>
                    <a:pt x="0" y="115131"/>
                  </a:lnTo>
                  <a:lnTo>
                    <a:pt x="0" y="169034"/>
                  </a:lnTo>
                  <a:lnTo>
                    <a:pt x="0" y="227236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337119" y="2221513"/>
              <a:ext cx="305327" cy="94757"/>
            </a:xfrm>
            <a:custGeom>
              <a:avLst/>
              <a:gdLst/>
              <a:ahLst/>
              <a:cxnLst/>
              <a:rect l="0" t="0" r="0" b="0"/>
              <a:pathLst>
                <a:path w="305327" h="94757">
                  <a:moveTo>
                    <a:pt x="305326" y="0"/>
                  </a:moveTo>
                  <a:lnTo>
                    <a:pt x="243046" y="25193"/>
                  </a:lnTo>
                  <a:lnTo>
                    <a:pt x="180719" y="45243"/>
                  </a:lnTo>
                  <a:lnTo>
                    <a:pt x="126570" y="63120"/>
                  </a:lnTo>
                  <a:lnTo>
                    <a:pt x="65324" y="79542"/>
                  </a:lnTo>
                  <a:lnTo>
                    <a:pt x="19619" y="86421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379233" y="2453139"/>
              <a:ext cx="242156" cy="105287"/>
            </a:xfrm>
            <a:custGeom>
              <a:avLst/>
              <a:gdLst/>
              <a:ahLst/>
              <a:cxnLst/>
              <a:rect l="0" t="0" r="0" b="0"/>
              <a:pathLst>
                <a:path w="242156" h="105287">
                  <a:moveTo>
                    <a:pt x="242155" y="0"/>
                  </a:moveTo>
                  <a:lnTo>
                    <a:pt x="224174" y="15642"/>
                  </a:lnTo>
                  <a:lnTo>
                    <a:pt x="162705" y="50336"/>
                  </a:lnTo>
                  <a:lnTo>
                    <a:pt x="104744" y="69887"/>
                  </a:lnTo>
                  <a:lnTo>
                    <a:pt x="51842" y="84168"/>
                  </a:lnTo>
                  <a:lnTo>
                    <a:pt x="19650" y="94739"/>
                  </a:lnTo>
                  <a:lnTo>
                    <a:pt x="0" y="1052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705616" y="2495253"/>
              <a:ext cx="46916" cy="178986"/>
            </a:xfrm>
            <a:custGeom>
              <a:avLst/>
              <a:gdLst/>
              <a:ahLst/>
              <a:cxnLst/>
              <a:rect l="0" t="0" r="0" b="0"/>
              <a:pathLst>
                <a:path w="46916" h="178986">
                  <a:moveTo>
                    <a:pt x="21057" y="0"/>
                  </a:moveTo>
                  <a:lnTo>
                    <a:pt x="39015" y="61111"/>
                  </a:lnTo>
                  <a:lnTo>
                    <a:pt x="46915" y="94146"/>
                  </a:lnTo>
                  <a:lnTo>
                    <a:pt x="45028" y="115543"/>
                  </a:lnTo>
                  <a:lnTo>
                    <a:pt x="31799" y="147319"/>
                  </a:lnTo>
                  <a:lnTo>
                    <a:pt x="19592" y="162182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969696" y="2342045"/>
              <a:ext cx="251818" cy="163738"/>
            </a:xfrm>
            <a:custGeom>
              <a:avLst/>
              <a:gdLst/>
              <a:ahLst/>
              <a:cxnLst/>
              <a:rect l="0" t="0" r="0" b="0"/>
              <a:pathLst>
                <a:path w="251818" h="163738">
                  <a:moveTo>
                    <a:pt x="20190" y="37395"/>
                  </a:moveTo>
                  <a:lnTo>
                    <a:pt x="20190" y="96012"/>
                  </a:lnTo>
                  <a:lnTo>
                    <a:pt x="20190" y="136391"/>
                  </a:lnTo>
                  <a:lnTo>
                    <a:pt x="17850" y="141997"/>
                  </a:lnTo>
                  <a:lnTo>
                    <a:pt x="13951" y="142225"/>
                  </a:lnTo>
                  <a:lnTo>
                    <a:pt x="9011" y="138867"/>
                  </a:lnTo>
                  <a:lnTo>
                    <a:pt x="3523" y="122658"/>
                  </a:lnTo>
                  <a:lnTo>
                    <a:pt x="0" y="74124"/>
                  </a:lnTo>
                  <a:lnTo>
                    <a:pt x="5757" y="50209"/>
                  </a:lnTo>
                  <a:lnTo>
                    <a:pt x="10568" y="38919"/>
                  </a:lnTo>
                  <a:lnTo>
                    <a:pt x="25272" y="23254"/>
                  </a:lnTo>
                  <a:lnTo>
                    <a:pt x="34106" y="17439"/>
                  </a:lnTo>
                  <a:lnTo>
                    <a:pt x="42336" y="15902"/>
                  </a:lnTo>
                  <a:lnTo>
                    <a:pt x="50161" y="17217"/>
                  </a:lnTo>
                  <a:lnTo>
                    <a:pt x="57718" y="20434"/>
                  </a:lnTo>
                  <a:lnTo>
                    <a:pt x="79532" y="41728"/>
                  </a:lnTo>
                  <a:lnTo>
                    <a:pt x="103451" y="90608"/>
                  </a:lnTo>
                  <a:lnTo>
                    <a:pt x="107283" y="100946"/>
                  </a:lnTo>
                  <a:lnTo>
                    <a:pt x="109837" y="103159"/>
                  </a:lnTo>
                  <a:lnTo>
                    <a:pt x="111540" y="99955"/>
                  </a:lnTo>
                  <a:lnTo>
                    <a:pt x="129401" y="36743"/>
                  </a:lnTo>
                  <a:lnTo>
                    <a:pt x="145225" y="11206"/>
                  </a:lnTo>
                  <a:lnTo>
                    <a:pt x="153850" y="5897"/>
                  </a:lnTo>
                  <a:lnTo>
                    <a:pt x="175910" y="0"/>
                  </a:lnTo>
                  <a:lnTo>
                    <a:pt x="186005" y="1936"/>
                  </a:lnTo>
                  <a:lnTo>
                    <a:pt x="203459" y="13447"/>
                  </a:lnTo>
                  <a:lnTo>
                    <a:pt x="220851" y="39658"/>
                  </a:lnTo>
                  <a:lnTo>
                    <a:pt x="236038" y="81126"/>
                  </a:lnTo>
                  <a:lnTo>
                    <a:pt x="246186" y="141275"/>
                  </a:lnTo>
                  <a:lnTo>
                    <a:pt x="251817" y="1637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253098" y="2347441"/>
              <a:ext cx="147400" cy="171455"/>
            </a:xfrm>
            <a:custGeom>
              <a:avLst/>
              <a:gdLst/>
              <a:ahLst/>
              <a:cxnLst/>
              <a:rect l="0" t="0" r="0" b="0"/>
              <a:pathLst>
                <a:path w="147400" h="171455">
                  <a:moveTo>
                    <a:pt x="0" y="84641"/>
                  </a:moveTo>
                  <a:lnTo>
                    <a:pt x="37478" y="76308"/>
                  </a:lnTo>
                  <a:lnTo>
                    <a:pt x="88902" y="68958"/>
                  </a:lnTo>
                  <a:lnTo>
                    <a:pt x="124607" y="53998"/>
                  </a:lnTo>
                  <a:lnTo>
                    <a:pt x="131035" y="46665"/>
                  </a:lnTo>
                  <a:lnTo>
                    <a:pt x="134150" y="38267"/>
                  </a:lnTo>
                  <a:lnTo>
                    <a:pt x="135057" y="29159"/>
                  </a:lnTo>
                  <a:lnTo>
                    <a:pt x="132152" y="20747"/>
                  </a:lnTo>
                  <a:lnTo>
                    <a:pt x="119566" y="5161"/>
                  </a:lnTo>
                  <a:lnTo>
                    <a:pt x="111296" y="1239"/>
                  </a:lnTo>
                  <a:lnTo>
                    <a:pt x="92749" y="0"/>
                  </a:lnTo>
                  <a:lnTo>
                    <a:pt x="62576" y="11470"/>
                  </a:lnTo>
                  <a:lnTo>
                    <a:pt x="36999" y="29686"/>
                  </a:lnTo>
                  <a:lnTo>
                    <a:pt x="20191" y="55490"/>
                  </a:lnTo>
                  <a:lnTo>
                    <a:pt x="13391" y="90952"/>
                  </a:lnTo>
                  <a:lnTo>
                    <a:pt x="18040" y="111233"/>
                  </a:lnTo>
                  <a:lnTo>
                    <a:pt x="40088" y="148906"/>
                  </a:lnTo>
                  <a:lnTo>
                    <a:pt x="56422" y="163116"/>
                  </a:lnTo>
                  <a:lnTo>
                    <a:pt x="65690" y="168543"/>
                  </a:lnTo>
                  <a:lnTo>
                    <a:pt x="85348" y="171454"/>
                  </a:lnTo>
                  <a:lnTo>
                    <a:pt x="105783" y="167679"/>
                  </a:lnTo>
                  <a:lnTo>
                    <a:pt x="147399" y="1478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516310" y="2495253"/>
              <a:ext cx="45643" cy="157929"/>
            </a:xfrm>
            <a:custGeom>
              <a:avLst/>
              <a:gdLst/>
              <a:ahLst/>
              <a:cxnLst/>
              <a:rect l="0" t="0" r="0" b="0"/>
              <a:pathLst>
                <a:path w="45643" h="157929">
                  <a:moveTo>
                    <a:pt x="0" y="0"/>
                  </a:moveTo>
                  <a:lnTo>
                    <a:pt x="34747" y="37087"/>
                  </a:lnTo>
                  <a:lnTo>
                    <a:pt x="43909" y="55088"/>
                  </a:lnTo>
                  <a:lnTo>
                    <a:pt x="45642" y="77906"/>
                  </a:lnTo>
                  <a:lnTo>
                    <a:pt x="37222" y="125094"/>
                  </a:lnTo>
                  <a:lnTo>
                    <a:pt x="27852" y="140605"/>
                  </a:lnTo>
                  <a:lnTo>
                    <a:pt x="10529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2684766" y="2274155"/>
            <a:ext cx="779594" cy="284271"/>
            <a:chOff x="2684766" y="2274155"/>
            <a:chExt cx="779594" cy="284271"/>
          </a:xfrm>
        </p:grpSpPr>
        <p:sp>
          <p:nvSpPr>
            <p:cNvPr id="50" name="Freeform 49"/>
            <p:cNvSpPr/>
            <p:nvPr/>
          </p:nvSpPr>
          <p:spPr>
            <a:xfrm>
              <a:off x="2684766" y="2336270"/>
              <a:ext cx="273742" cy="169513"/>
            </a:xfrm>
            <a:custGeom>
              <a:avLst/>
              <a:gdLst/>
              <a:ahLst/>
              <a:cxnLst/>
              <a:rect l="0" t="0" r="0" b="0"/>
              <a:pathLst>
                <a:path w="273742" h="169513">
                  <a:moveTo>
                    <a:pt x="0" y="43170"/>
                  </a:moveTo>
                  <a:lnTo>
                    <a:pt x="5590" y="101787"/>
                  </a:lnTo>
                  <a:lnTo>
                    <a:pt x="14655" y="136577"/>
                  </a:lnTo>
                  <a:lnTo>
                    <a:pt x="14449" y="140536"/>
                  </a:lnTo>
                  <a:lnTo>
                    <a:pt x="11973" y="139666"/>
                  </a:lnTo>
                  <a:lnTo>
                    <a:pt x="7982" y="135577"/>
                  </a:lnTo>
                  <a:lnTo>
                    <a:pt x="3548" y="118555"/>
                  </a:lnTo>
                  <a:lnTo>
                    <a:pt x="1637" y="56044"/>
                  </a:lnTo>
                  <a:lnTo>
                    <a:pt x="5797" y="28614"/>
                  </a:lnTo>
                  <a:lnTo>
                    <a:pt x="10884" y="18258"/>
                  </a:lnTo>
                  <a:lnTo>
                    <a:pt x="25895" y="3632"/>
                  </a:lnTo>
                  <a:lnTo>
                    <a:pt x="34811" y="434"/>
                  </a:lnTo>
                  <a:lnTo>
                    <a:pt x="54076" y="0"/>
                  </a:lnTo>
                  <a:lnTo>
                    <a:pt x="71217" y="6826"/>
                  </a:lnTo>
                  <a:lnTo>
                    <a:pt x="86634" y="18828"/>
                  </a:lnTo>
                  <a:lnTo>
                    <a:pt x="107298" y="45316"/>
                  </a:lnTo>
                  <a:lnTo>
                    <a:pt x="120180" y="76561"/>
                  </a:lnTo>
                  <a:lnTo>
                    <a:pt x="124516" y="105576"/>
                  </a:lnTo>
                  <a:lnTo>
                    <a:pt x="125531" y="97422"/>
                  </a:lnTo>
                  <a:lnTo>
                    <a:pt x="128522" y="55230"/>
                  </a:lnTo>
                  <a:lnTo>
                    <a:pt x="137450" y="33322"/>
                  </a:lnTo>
                  <a:lnTo>
                    <a:pt x="152336" y="18126"/>
                  </a:lnTo>
                  <a:lnTo>
                    <a:pt x="161219" y="12436"/>
                  </a:lnTo>
                  <a:lnTo>
                    <a:pt x="180447" y="9233"/>
                  </a:lnTo>
                  <a:lnTo>
                    <a:pt x="190488" y="10017"/>
                  </a:lnTo>
                  <a:lnTo>
                    <a:pt x="207884" y="17127"/>
                  </a:lnTo>
                  <a:lnTo>
                    <a:pt x="215799" y="22299"/>
                  </a:lnTo>
                  <a:lnTo>
                    <a:pt x="238116" y="51934"/>
                  </a:lnTo>
                  <a:lnTo>
                    <a:pt x="253957" y="84761"/>
                  </a:lnTo>
                  <a:lnTo>
                    <a:pt x="265113" y="143071"/>
                  </a:lnTo>
                  <a:lnTo>
                    <a:pt x="273741" y="1695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053264" y="2389969"/>
              <a:ext cx="10529" cy="126342"/>
            </a:xfrm>
            <a:custGeom>
              <a:avLst/>
              <a:gdLst/>
              <a:ahLst/>
              <a:cxnLst/>
              <a:rect l="0" t="0" r="0" b="0"/>
              <a:pathLst>
                <a:path w="10529" h="126342">
                  <a:moveTo>
                    <a:pt x="0" y="0"/>
                  </a:moveTo>
                  <a:lnTo>
                    <a:pt x="0" y="54144"/>
                  </a:lnTo>
                  <a:lnTo>
                    <a:pt x="8333" y="116190"/>
                  </a:lnTo>
                  <a:lnTo>
                    <a:pt x="10528" y="1263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053264" y="227415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126963" y="2354673"/>
              <a:ext cx="136872" cy="182695"/>
            </a:xfrm>
            <a:custGeom>
              <a:avLst/>
              <a:gdLst/>
              <a:ahLst/>
              <a:cxnLst/>
              <a:rect l="0" t="0" r="0" b="0"/>
              <a:pathLst>
                <a:path w="136872" h="182695">
                  <a:moveTo>
                    <a:pt x="0" y="45824"/>
                  </a:moveTo>
                  <a:lnTo>
                    <a:pt x="8334" y="83302"/>
                  </a:lnTo>
                  <a:lnTo>
                    <a:pt x="17475" y="141140"/>
                  </a:lnTo>
                  <a:lnTo>
                    <a:pt x="19996" y="171032"/>
                  </a:lnTo>
                  <a:lnTo>
                    <a:pt x="20964" y="119852"/>
                  </a:lnTo>
                  <a:lnTo>
                    <a:pt x="21039" y="66253"/>
                  </a:lnTo>
                  <a:lnTo>
                    <a:pt x="23389" y="39696"/>
                  </a:lnTo>
                  <a:lnTo>
                    <a:pt x="32232" y="16194"/>
                  </a:lnTo>
                  <a:lnTo>
                    <a:pt x="40206" y="8523"/>
                  </a:lnTo>
                  <a:lnTo>
                    <a:pt x="61543" y="0"/>
                  </a:lnTo>
                  <a:lnTo>
                    <a:pt x="70275" y="2406"/>
                  </a:lnTo>
                  <a:lnTo>
                    <a:pt x="77265" y="8690"/>
                  </a:lnTo>
                  <a:lnTo>
                    <a:pt x="113007" y="70438"/>
                  </a:lnTo>
                  <a:lnTo>
                    <a:pt x="131822" y="130304"/>
                  </a:lnTo>
                  <a:lnTo>
                    <a:pt x="136871" y="1826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317770" y="2331363"/>
              <a:ext cx="146590" cy="227063"/>
            </a:xfrm>
            <a:custGeom>
              <a:avLst/>
              <a:gdLst/>
              <a:ahLst/>
              <a:cxnLst/>
              <a:rect l="0" t="0" r="0" b="0"/>
              <a:pathLst>
                <a:path w="146590" h="227063">
                  <a:moveTo>
                    <a:pt x="9235" y="111248"/>
                  </a:moveTo>
                  <a:lnTo>
                    <a:pt x="64280" y="94460"/>
                  </a:lnTo>
                  <a:lnTo>
                    <a:pt x="99894" y="89116"/>
                  </a:lnTo>
                  <a:lnTo>
                    <a:pt x="126304" y="73755"/>
                  </a:lnTo>
                  <a:lnTo>
                    <a:pt x="141594" y="61049"/>
                  </a:lnTo>
                  <a:lnTo>
                    <a:pt x="145437" y="53216"/>
                  </a:lnTo>
                  <a:lnTo>
                    <a:pt x="146589" y="35153"/>
                  </a:lnTo>
                  <a:lnTo>
                    <a:pt x="142918" y="26593"/>
                  </a:lnTo>
                  <a:lnTo>
                    <a:pt x="129481" y="10842"/>
                  </a:lnTo>
                  <a:lnTo>
                    <a:pt x="108691" y="2282"/>
                  </a:lnTo>
                  <a:lnTo>
                    <a:pt x="96596" y="0"/>
                  </a:lnTo>
                  <a:lnTo>
                    <a:pt x="73798" y="3702"/>
                  </a:lnTo>
                  <a:lnTo>
                    <a:pt x="44352" y="18941"/>
                  </a:lnTo>
                  <a:lnTo>
                    <a:pt x="20810" y="41394"/>
                  </a:lnTo>
                  <a:lnTo>
                    <a:pt x="13442" y="50641"/>
                  </a:lnTo>
                  <a:lnTo>
                    <a:pt x="5255" y="73393"/>
                  </a:lnTo>
                  <a:lnTo>
                    <a:pt x="0" y="126127"/>
                  </a:lnTo>
                  <a:lnTo>
                    <a:pt x="5520" y="150616"/>
                  </a:lnTo>
                  <a:lnTo>
                    <a:pt x="21782" y="181014"/>
                  </a:lnTo>
                  <a:lnTo>
                    <a:pt x="35869" y="196068"/>
                  </a:lnTo>
                  <a:lnTo>
                    <a:pt x="64699" y="211119"/>
                  </a:lnTo>
                  <a:lnTo>
                    <a:pt x="112651" y="223566"/>
                  </a:lnTo>
                  <a:lnTo>
                    <a:pt x="146105" y="2270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1494717" y="2968707"/>
            <a:ext cx="1689216" cy="473783"/>
            <a:chOff x="1494717" y="2968707"/>
            <a:chExt cx="1689216" cy="473783"/>
          </a:xfrm>
        </p:grpSpPr>
        <p:sp>
          <p:nvSpPr>
            <p:cNvPr id="56" name="Freeform 55"/>
            <p:cNvSpPr/>
            <p:nvPr/>
          </p:nvSpPr>
          <p:spPr>
            <a:xfrm>
              <a:off x="1494717" y="2968707"/>
              <a:ext cx="105286" cy="147400"/>
            </a:xfrm>
            <a:custGeom>
              <a:avLst/>
              <a:gdLst/>
              <a:ahLst/>
              <a:cxnLst/>
              <a:rect l="0" t="0" r="0" b="0"/>
              <a:pathLst>
                <a:path w="105286" h="147400">
                  <a:moveTo>
                    <a:pt x="0" y="0"/>
                  </a:moveTo>
                  <a:lnTo>
                    <a:pt x="9576" y="24046"/>
                  </a:lnTo>
                  <a:lnTo>
                    <a:pt x="44665" y="82002"/>
                  </a:lnTo>
                  <a:lnTo>
                    <a:pt x="99113" y="141102"/>
                  </a:lnTo>
                  <a:lnTo>
                    <a:pt x="105285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505246" y="2979235"/>
              <a:ext cx="231628" cy="389556"/>
            </a:xfrm>
            <a:custGeom>
              <a:avLst/>
              <a:gdLst/>
              <a:ahLst/>
              <a:cxnLst/>
              <a:rect l="0" t="0" r="0" b="0"/>
              <a:pathLst>
                <a:path w="231628" h="389556">
                  <a:moveTo>
                    <a:pt x="231627" y="0"/>
                  </a:moveTo>
                  <a:lnTo>
                    <a:pt x="188965" y="54115"/>
                  </a:lnTo>
                  <a:lnTo>
                    <a:pt x="153176" y="106649"/>
                  </a:lnTo>
                  <a:lnTo>
                    <a:pt x="117994" y="158890"/>
                  </a:lnTo>
                  <a:lnTo>
                    <a:pt x="88241" y="218669"/>
                  </a:lnTo>
                  <a:lnTo>
                    <a:pt x="48869" y="281842"/>
                  </a:lnTo>
                  <a:lnTo>
                    <a:pt x="19592" y="342182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671890" y="3231919"/>
              <a:ext cx="128739" cy="152742"/>
            </a:xfrm>
            <a:custGeom>
              <a:avLst/>
              <a:gdLst/>
              <a:ahLst/>
              <a:cxnLst/>
              <a:rect l="0" t="0" r="0" b="0"/>
              <a:pathLst>
                <a:path w="128739" h="152742">
                  <a:moveTo>
                    <a:pt x="75511" y="0"/>
                  </a:moveTo>
                  <a:lnTo>
                    <a:pt x="51465" y="9576"/>
                  </a:lnTo>
                  <a:lnTo>
                    <a:pt x="37138" y="20244"/>
                  </a:lnTo>
                  <a:lnTo>
                    <a:pt x="3878" y="74553"/>
                  </a:lnTo>
                  <a:lnTo>
                    <a:pt x="0" y="98256"/>
                  </a:lnTo>
                  <a:lnTo>
                    <a:pt x="3346" y="122048"/>
                  </a:lnTo>
                  <a:lnTo>
                    <a:pt x="12632" y="140421"/>
                  </a:lnTo>
                  <a:lnTo>
                    <a:pt x="20724" y="146257"/>
                  </a:lnTo>
                  <a:lnTo>
                    <a:pt x="42192" y="152741"/>
                  </a:lnTo>
                  <a:lnTo>
                    <a:pt x="64212" y="149383"/>
                  </a:lnTo>
                  <a:lnTo>
                    <a:pt x="84527" y="138922"/>
                  </a:lnTo>
                  <a:lnTo>
                    <a:pt x="123983" y="99230"/>
                  </a:lnTo>
                  <a:lnTo>
                    <a:pt x="127713" y="90720"/>
                  </a:lnTo>
                  <a:lnTo>
                    <a:pt x="128738" y="71906"/>
                  </a:lnTo>
                  <a:lnTo>
                    <a:pt x="122737" y="41583"/>
                  </a:lnTo>
                  <a:lnTo>
                    <a:pt x="110538" y="23940"/>
                  </a:lnTo>
                  <a:lnTo>
                    <a:pt x="90179" y="7094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860196" y="3200334"/>
              <a:ext cx="122726" cy="147354"/>
            </a:xfrm>
            <a:custGeom>
              <a:avLst/>
              <a:gdLst/>
              <a:ahLst/>
              <a:cxnLst/>
              <a:rect l="0" t="0" r="0" b="0"/>
              <a:pathLst>
                <a:path w="122726" h="147354">
                  <a:moveTo>
                    <a:pt x="13547" y="21057"/>
                  </a:moveTo>
                  <a:lnTo>
                    <a:pt x="2369" y="37824"/>
                  </a:lnTo>
                  <a:lnTo>
                    <a:pt x="0" y="61654"/>
                  </a:lnTo>
                  <a:lnTo>
                    <a:pt x="8012" y="113434"/>
                  </a:lnTo>
                  <a:lnTo>
                    <a:pt x="20445" y="132693"/>
                  </a:lnTo>
                  <a:lnTo>
                    <a:pt x="28674" y="141105"/>
                  </a:lnTo>
                  <a:lnTo>
                    <a:pt x="38840" y="145542"/>
                  </a:lnTo>
                  <a:lnTo>
                    <a:pt x="62613" y="147353"/>
                  </a:lnTo>
                  <a:lnTo>
                    <a:pt x="82537" y="141140"/>
                  </a:lnTo>
                  <a:lnTo>
                    <a:pt x="91126" y="136207"/>
                  </a:lnTo>
                  <a:lnTo>
                    <a:pt x="103789" y="121368"/>
                  </a:lnTo>
                  <a:lnTo>
                    <a:pt x="121450" y="83245"/>
                  </a:lnTo>
                  <a:lnTo>
                    <a:pt x="122725" y="59615"/>
                  </a:lnTo>
                  <a:lnTo>
                    <a:pt x="11883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115899" y="3305619"/>
              <a:ext cx="45642" cy="136871"/>
            </a:xfrm>
            <a:custGeom>
              <a:avLst/>
              <a:gdLst/>
              <a:ahLst/>
              <a:cxnLst/>
              <a:rect l="0" t="0" r="0" b="0"/>
              <a:pathLst>
                <a:path w="45642" h="136871">
                  <a:moveTo>
                    <a:pt x="0" y="0"/>
                  </a:moveTo>
                  <a:lnTo>
                    <a:pt x="34746" y="53875"/>
                  </a:lnTo>
                  <a:lnTo>
                    <a:pt x="43908" y="74247"/>
                  </a:lnTo>
                  <a:lnTo>
                    <a:pt x="45641" y="95000"/>
                  </a:lnTo>
                  <a:lnTo>
                    <a:pt x="44465" y="105447"/>
                  </a:lnTo>
                  <a:lnTo>
                    <a:pt x="41341" y="113582"/>
                  </a:lnTo>
                  <a:lnTo>
                    <a:pt x="21056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368582" y="3158220"/>
              <a:ext cx="63172" cy="84229"/>
            </a:xfrm>
            <a:custGeom>
              <a:avLst/>
              <a:gdLst/>
              <a:ahLst/>
              <a:cxnLst/>
              <a:rect l="0" t="0" r="0" b="0"/>
              <a:pathLst>
                <a:path w="63172" h="84229">
                  <a:moveTo>
                    <a:pt x="0" y="0"/>
                  </a:moveTo>
                  <a:lnTo>
                    <a:pt x="9576" y="24046"/>
                  </a:lnTo>
                  <a:lnTo>
                    <a:pt x="63171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336997" y="3105577"/>
              <a:ext cx="168457" cy="305328"/>
            </a:xfrm>
            <a:custGeom>
              <a:avLst/>
              <a:gdLst/>
              <a:ahLst/>
              <a:cxnLst/>
              <a:rect l="0" t="0" r="0" b="0"/>
              <a:pathLst>
                <a:path w="168457" h="305328">
                  <a:moveTo>
                    <a:pt x="168456" y="0"/>
                  </a:moveTo>
                  <a:lnTo>
                    <a:pt x="132539" y="53875"/>
                  </a:lnTo>
                  <a:lnTo>
                    <a:pt x="91175" y="117092"/>
                  </a:lnTo>
                  <a:lnTo>
                    <a:pt x="63157" y="169402"/>
                  </a:lnTo>
                  <a:lnTo>
                    <a:pt x="29244" y="231535"/>
                  </a:lnTo>
                  <a:lnTo>
                    <a:pt x="11452" y="278705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533225" y="3126634"/>
              <a:ext cx="122104" cy="126540"/>
            </a:xfrm>
            <a:custGeom>
              <a:avLst/>
              <a:gdLst/>
              <a:ahLst/>
              <a:cxnLst/>
              <a:rect l="0" t="0" r="0" b="0"/>
              <a:pathLst>
                <a:path w="122104" h="126540">
                  <a:moveTo>
                    <a:pt x="77513" y="0"/>
                  </a:moveTo>
                  <a:lnTo>
                    <a:pt x="33550" y="14654"/>
                  </a:lnTo>
                  <a:lnTo>
                    <a:pt x="19759" y="27570"/>
                  </a:lnTo>
                  <a:lnTo>
                    <a:pt x="1374" y="64458"/>
                  </a:lnTo>
                  <a:lnTo>
                    <a:pt x="0" y="84800"/>
                  </a:lnTo>
                  <a:lnTo>
                    <a:pt x="4458" y="104369"/>
                  </a:lnTo>
                  <a:lnTo>
                    <a:pt x="14239" y="120866"/>
                  </a:lnTo>
                  <a:lnTo>
                    <a:pt x="21292" y="125031"/>
                  </a:lnTo>
                  <a:lnTo>
                    <a:pt x="38488" y="126539"/>
                  </a:lnTo>
                  <a:lnTo>
                    <a:pt x="67900" y="120811"/>
                  </a:lnTo>
                  <a:lnTo>
                    <a:pt x="98841" y="106116"/>
                  </a:lnTo>
                  <a:lnTo>
                    <a:pt x="113508" y="90447"/>
                  </a:lnTo>
                  <a:lnTo>
                    <a:pt x="119057" y="81355"/>
                  </a:lnTo>
                  <a:lnTo>
                    <a:pt x="122103" y="61894"/>
                  </a:lnTo>
                  <a:lnTo>
                    <a:pt x="121278" y="51791"/>
                  </a:lnTo>
                  <a:lnTo>
                    <a:pt x="111002" y="34327"/>
                  </a:lnTo>
                  <a:lnTo>
                    <a:pt x="91725" y="17580"/>
                  </a:lnTo>
                  <a:lnTo>
                    <a:pt x="77513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686633" y="3137163"/>
              <a:ext cx="124147" cy="115897"/>
            </a:xfrm>
            <a:custGeom>
              <a:avLst/>
              <a:gdLst/>
              <a:ahLst/>
              <a:cxnLst/>
              <a:rect l="0" t="0" r="0" b="0"/>
              <a:pathLst>
                <a:path w="124147" h="115897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7669" y="92976"/>
                  </a:lnTo>
                  <a:lnTo>
                    <a:pt x="18176" y="109953"/>
                  </a:lnTo>
                  <a:lnTo>
                    <a:pt x="26594" y="114246"/>
                  </a:lnTo>
                  <a:lnTo>
                    <a:pt x="48424" y="115896"/>
                  </a:lnTo>
                  <a:lnTo>
                    <a:pt x="81433" y="104660"/>
                  </a:lnTo>
                  <a:lnTo>
                    <a:pt x="107851" y="86512"/>
                  </a:lnTo>
                  <a:lnTo>
                    <a:pt x="116904" y="66916"/>
                  </a:lnTo>
                  <a:lnTo>
                    <a:pt x="122001" y="32695"/>
                  </a:lnTo>
                  <a:lnTo>
                    <a:pt x="12414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863422" y="3095049"/>
              <a:ext cx="94757" cy="151275"/>
            </a:xfrm>
            <a:custGeom>
              <a:avLst/>
              <a:gdLst/>
              <a:ahLst/>
              <a:cxnLst/>
              <a:rect l="0" t="0" r="0" b="0"/>
              <a:pathLst>
                <a:path w="94757" h="151275">
                  <a:moveTo>
                    <a:pt x="0" y="73699"/>
                  </a:moveTo>
                  <a:lnTo>
                    <a:pt x="25194" y="127574"/>
                  </a:lnTo>
                  <a:lnTo>
                    <a:pt x="35411" y="151274"/>
                  </a:lnTo>
                  <a:lnTo>
                    <a:pt x="32069" y="139188"/>
                  </a:lnTo>
                  <a:lnTo>
                    <a:pt x="8876" y="82337"/>
                  </a:lnTo>
                  <a:lnTo>
                    <a:pt x="9014" y="57261"/>
                  </a:lnTo>
                  <a:lnTo>
                    <a:pt x="16095" y="36758"/>
                  </a:lnTo>
                  <a:lnTo>
                    <a:pt x="21258" y="28015"/>
                  </a:lnTo>
                  <a:lnTo>
                    <a:pt x="36354" y="15181"/>
                  </a:lnTo>
                  <a:lnTo>
                    <a:pt x="54762" y="6747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060950" y="3102559"/>
              <a:ext cx="122983" cy="203061"/>
            </a:xfrm>
            <a:custGeom>
              <a:avLst/>
              <a:gdLst/>
              <a:ahLst/>
              <a:cxnLst/>
              <a:rect l="0" t="0" r="0" b="0"/>
              <a:pathLst>
                <a:path w="122983" h="203061">
                  <a:moveTo>
                    <a:pt x="97270" y="13547"/>
                  </a:moveTo>
                  <a:lnTo>
                    <a:pt x="80502" y="2369"/>
                  </a:lnTo>
                  <a:lnTo>
                    <a:pt x="62912" y="0"/>
                  </a:lnTo>
                  <a:lnTo>
                    <a:pt x="23022" y="8011"/>
                  </a:lnTo>
                  <a:lnTo>
                    <a:pt x="15016" y="13366"/>
                  </a:lnTo>
                  <a:lnTo>
                    <a:pt x="3001" y="28674"/>
                  </a:lnTo>
                  <a:lnTo>
                    <a:pt x="0" y="50296"/>
                  </a:lnTo>
                  <a:lnTo>
                    <a:pt x="838" y="62613"/>
                  </a:lnTo>
                  <a:lnTo>
                    <a:pt x="4906" y="69654"/>
                  </a:lnTo>
                  <a:lnTo>
                    <a:pt x="11127" y="73178"/>
                  </a:lnTo>
                  <a:lnTo>
                    <a:pt x="66441" y="87860"/>
                  </a:lnTo>
                  <a:lnTo>
                    <a:pt x="107948" y="101405"/>
                  </a:lnTo>
                  <a:lnTo>
                    <a:pt x="114917" y="108384"/>
                  </a:lnTo>
                  <a:lnTo>
                    <a:pt x="122660" y="128616"/>
                  </a:lnTo>
                  <a:lnTo>
                    <a:pt x="122982" y="150087"/>
                  </a:lnTo>
                  <a:lnTo>
                    <a:pt x="121430" y="160725"/>
                  </a:lnTo>
                  <a:lnTo>
                    <a:pt x="116887" y="168988"/>
                  </a:lnTo>
                  <a:lnTo>
                    <a:pt x="102479" y="181287"/>
                  </a:lnTo>
                  <a:lnTo>
                    <a:pt x="58568" y="197546"/>
                  </a:lnTo>
                  <a:lnTo>
                    <a:pt x="23570" y="2030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1442671" y="3839743"/>
            <a:ext cx="1188309" cy="463255"/>
            <a:chOff x="1442671" y="3839743"/>
            <a:chExt cx="1188309" cy="463255"/>
          </a:xfrm>
        </p:grpSpPr>
        <p:sp>
          <p:nvSpPr>
            <p:cNvPr id="68" name="Freeform 67"/>
            <p:cNvSpPr/>
            <p:nvPr/>
          </p:nvSpPr>
          <p:spPr>
            <a:xfrm>
              <a:off x="1442671" y="3871328"/>
              <a:ext cx="26647" cy="379027"/>
            </a:xfrm>
            <a:custGeom>
              <a:avLst/>
              <a:gdLst/>
              <a:ahLst/>
              <a:cxnLst/>
              <a:rect l="0" t="0" r="0" b="0"/>
              <a:pathLst>
                <a:path w="26647" h="379027">
                  <a:moveTo>
                    <a:pt x="5589" y="0"/>
                  </a:moveTo>
                  <a:lnTo>
                    <a:pt x="0" y="16768"/>
                  </a:lnTo>
                  <a:lnTo>
                    <a:pt x="4044" y="75446"/>
                  </a:lnTo>
                  <a:lnTo>
                    <a:pt x="5284" y="130196"/>
                  </a:lnTo>
                  <a:lnTo>
                    <a:pt x="11088" y="177657"/>
                  </a:lnTo>
                  <a:lnTo>
                    <a:pt x="14627" y="234353"/>
                  </a:lnTo>
                  <a:lnTo>
                    <a:pt x="21265" y="290016"/>
                  </a:lnTo>
                  <a:lnTo>
                    <a:pt x="25583" y="349312"/>
                  </a:lnTo>
                  <a:lnTo>
                    <a:pt x="26646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577895" y="3860800"/>
              <a:ext cx="17765" cy="347441"/>
            </a:xfrm>
            <a:custGeom>
              <a:avLst/>
              <a:gdLst/>
              <a:ahLst/>
              <a:cxnLst/>
              <a:rect l="0" t="0" r="0" b="0"/>
              <a:pathLst>
                <a:path w="17765" h="347441">
                  <a:moveTo>
                    <a:pt x="7236" y="0"/>
                  </a:moveTo>
                  <a:lnTo>
                    <a:pt x="0" y="27556"/>
                  </a:lnTo>
                  <a:lnTo>
                    <a:pt x="477" y="86898"/>
                  </a:lnTo>
                  <a:lnTo>
                    <a:pt x="5233" y="137661"/>
                  </a:lnTo>
                  <a:lnTo>
                    <a:pt x="6642" y="186628"/>
                  </a:lnTo>
                  <a:lnTo>
                    <a:pt x="10179" y="233891"/>
                  </a:lnTo>
                  <a:lnTo>
                    <a:pt x="15517" y="284940"/>
                  </a:lnTo>
                  <a:lnTo>
                    <a:pt x="17764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490374" y="4092426"/>
              <a:ext cx="84229" cy="31587"/>
            </a:xfrm>
            <a:custGeom>
              <a:avLst/>
              <a:gdLst/>
              <a:ahLst/>
              <a:cxnLst/>
              <a:rect l="0" t="0" r="0" b="0"/>
              <a:pathLst>
                <a:path w="84229" h="31587">
                  <a:moveTo>
                    <a:pt x="84228" y="0"/>
                  </a:moveTo>
                  <a:lnTo>
                    <a:pt x="23140" y="1795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669359" y="4042573"/>
              <a:ext cx="116284" cy="165668"/>
            </a:xfrm>
            <a:custGeom>
              <a:avLst/>
              <a:gdLst/>
              <a:ahLst/>
              <a:cxnLst/>
              <a:rect l="0" t="0" r="0" b="0"/>
              <a:pathLst>
                <a:path w="116284" h="165668">
                  <a:moveTo>
                    <a:pt x="0" y="70911"/>
                  </a:moveTo>
                  <a:lnTo>
                    <a:pt x="58616" y="79976"/>
                  </a:lnTo>
                  <a:lnTo>
                    <a:pt x="82204" y="74550"/>
                  </a:lnTo>
                  <a:lnTo>
                    <a:pt x="93407" y="69827"/>
                  </a:lnTo>
                  <a:lnTo>
                    <a:pt x="108974" y="55221"/>
                  </a:lnTo>
                  <a:lnTo>
                    <a:pt x="114763" y="46413"/>
                  </a:lnTo>
                  <a:lnTo>
                    <a:pt x="116283" y="38201"/>
                  </a:lnTo>
                  <a:lnTo>
                    <a:pt x="114957" y="30387"/>
                  </a:lnTo>
                  <a:lnTo>
                    <a:pt x="111733" y="22838"/>
                  </a:lnTo>
                  <a:lnTo>
                    <a:pt x="98792" y="11331"/>
                  </a:lnTo>
                  <a:lnTo>
                    <a:pt x="80172" y="3487"/>
                  </a:lnTo>
                  <a:lnTo>
                    <a:pt x="56299" y="0"/>
                  </a:lnTo>
                  <a:lnTo>
                    <a:pt x="36330" y="4690"/>
                  </a:lnTo>
                  <a:lnTo>
                    <a:pt x="27729" y="9216"/>
                  </a:lnTo>
                  <a:lnTo>
                    <a:pt x="15053" y="23603"/>
                  </a:lnTo>
                  <a:lnTo>
                    <a:pt x="6690" y="42866"/>
                  </a:lnTo>
                  <a:lnTo>
                    <a:pt x="3152" y="78849"/>
                  </a:lnTo>
                  <a:lnTo>
                    <a:pt x="6470" y="101345"/>
                  </a:lnTo>
                  <a:lnTo>
                    <a:pt x="14963" y="119922"/>
                  </a:lnTo>
                  <a:lnTo>
                    <a:pt x="39480" y="150912"/>
                  </a:lnTo>
                  <a:lnTo>
                    <a:pt x="59271" y="159109"/>
                  </a:lnTo>
                  <a:lnTo>
                    <a:pt x="94756" y="1656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869400" y="4187183"/>
              <a:ext cx="35499" cy="115815"/>
            </a:xfrm>
            <a:custGeom>
              <a:avLst/>
              <a:gdLst/>
              <a:ahLst/>
              <a:cxnLst/>
              <a:rect l="0" t="0" r="0" b="0"/>
              <a:pathLst>
                <a:path w="35499" h="115815">
                  <a:moveTo>
                    <a:pt x="10529" y="0"/>
                  </a:moveTo>
                  <a:lnTo>
                    <a:pt x="26170" y="17981"/>
                  </a:lnTo>
                  <a:lnTo>
                    <a:pt x="34248" y="34898"/>
                  </a:lnTo>
                  <a:lnTo>
                    <a:pt x="35498" y="54115"/>
                  </a:lnTo>
                  <a:lnTo>
                    <a:pt x="26769" y="95047"/>
                  </a:lnTo>
                  <a:lnTo>
                    <a:pt x="22526" y="101969"/>
                  </a:lnTo>
                  <a:lnTo>
                    <a:pt x="17357" y="106584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037856" y="3839743"/>
              <a:ext cx="136871" cy="336913"/>
            </a:xfrm>
            <a:custGeom>
              <a:avLst/>
              <a:gdLst/>
              <a:ahLst/>
              <a:cxnLst/>
              <a:rect l="0" t="0" r="0" b="0"/>
              <a:pathLst>
                <a:path w="136871" h="336913">
                  <a:moveTo>
                    <a:pt x="0" y="0"/>
                  </a:moveTo>
                  <a:lnTo>
                    <a:pt x="0" y="54144"/>
                  </a:lnTo>
                  <a:lnTo>
                    <a:pt x="5589" y="114680"/>
                  </a:lnTo>
                  <a:lnTo>
                    <a:pt x="9065" y="165650"/>
                  </a:lnTo>
                  <a:lnTo>
                    <a:pt x="18645" y="225700"/>
                  </a:lnTo>
                  <a:lnTo>
                    <a:pt x="29650" y="289078"/>
                  </a:lnTo>
                  <a:lnTo>
                    <a:pt x="37269" y="334828"/>
                  </a:lnTo>
                  <a:lnTo>
                    <a:pt x="34892" y="327407"/>
                  </a:lnTo>
                  <a:lnTo>
                    <a:pt x="28901" y="274684"/>
                  </a:lnTo>
                  <a:lnTo>
                    <a:pt x="25713" y="253103"/>
                  </a:lnTo>
                  <a:lnTo>
                    <a:pt x="28196" y="231813"/>
                  </a:lnTo>
                  <a:lnTo>
                    <a:pt x="32835" y="223562"/>
                  </a:lnTo>
                  <a:lnTo>
                    <a:pt x="47349" y="211275"/>
                  </a:lnTo>
                  <a:lnTo>
                    <a:pt x="56132" y="208700"/>
                  </a:lnTo>
                  <a:lnTo>
                    <a:pt x="75251" y="208959"/>
                  </a:lnTo>
                  <a:lnTo>
                    <a:pt x="82922" y="213006"/>
                  </a:lnTo>
                  <a:lnTo>
                    <a:pt x="94566" y="226860"/>
                  </a:lnTo>
                  <a:lnTo>
                    <a:pt x="118998" y="284775"/>
                  </a:lnTo>
                  <a:lnTo>
                    <a:pt x="136870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248426" y="4060841"/>
              <a:ext cx="5215" cy="126343"/>
            </a:xfrm>
            <a:custGeom>
              <a:avLst/>
              <a:gdLst/>
              <a:ahLst/>
              <a:cxnLst/>
              <a:rect l="0" t="0" r="0" b="0"/>
              <a:pathLst>
                <a:path w="5215" h="126343">
                  <a:moveTo>
                    <a:pt x="0" y="0"/>
                  </a:moveTo>
                  <a:lnTo>
                    <a:pt x="0" y="58617"/>
                  </a:lnTo>
                  <a:lnTo>
                    <a:pt x="5214" y="108975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216841" y="3955556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316060" y="4052936"/>
              <a:ext cx="185051" cy="136858"/>
            </a:xfrm>
            <a:custGeom>
              <a:avLst/>
              <a:gdLst/>
              <a:ahLst/>
              <a:cxnLst/>
              <a:rect l="0" t="0" r="0" b="0"/>
              <a:pathLst>
                <a:path w="185051" h="136858">
                  <a:moveTo>
                    <a:pt x="6066" y="39490"/>
                  </a:moveTo>
                  <a:lnTo>
                    <a:pt x="0" y="73112"/>
                  </a:lnTo>
                  <a:lnTo>
                    <a:pt x="10625" y="132898"/>
                  </a:lnTo>
                  <a:lnTo>
                    <a:pt x="13784" y="136857"/>
                  </a:lnTo>
                  <a:lnTo>
                    <a:pt x="17061" y="135987"/>
                  </a:lnTo>
                  <a:lnTo>
                    <a:pt x="20415" y="131898"/>
                  </a:lnTo>
                  <a:lnTo>
                    <a:pt x="21481" y="125662"/>
                  </a:lnTo>
                  <a:lnTo>
                    <a:pt x="17469" y="69295"/>
                  </a:lnTo>
                  <a:lnTo>
                    <a:pt x="22442" y="31554"/>
                  </a:lnTo>
                  <a:lnTo>
                    <a:pt x="36914" y="3734"/>
                  </a:lnTo>
                  <a:lnTo>
                    <a:pt x="43009" y="445"/>
                  </a:lnTo>
                  <a:lnTo>
                    <a:pt x="49412" y="592"/>
                  </a:lnTo>
                  <a:lnTo>
                    <a:pt x="56020" y="3030"/>
                  </a:lnTo>
                  <a:lnTo>
                    <a:pt x="66482" y="15097"/>
                  </a:lnTo>
                  <a:lnTo>
                    <a:pt x="73861" y="33328"/>
                  </a:lnTo>
                  <a:lnTo>
                    <a:pt x="85312" y="94948"/>
                  </a:lnTo>
                  <a:lnTo>
                    <a:pt x="84633" y="94009"/>
                  </a:lnTo>
                  <a:lnTo>
                    <a:pt x="83010" y="89875"/>
                  </a:lnTo>
                  <a:lnTo>
                    <a:pt x="81576" y="50786"/>
                  </a:lnTo>
                  <a:lnTo>
                    <a:pt x="85639" y="29303"/>
                  </a:lnTo>
                  <a:lnTo>
                    <a:pt x="97584" y="11176"/>
                  </a:lnTo>
                  <a:lnTo>
                    <a:pt x="105682" y="3067"/>
                  </a:lnTo>
                  <a:lnTo>
                    <a:pt x="113421" y="0"/>
                  </a:lnTo>
                  <a:lnTo>
                    <a:pt x="120919" y="296"/>
                  </a:lnTo>
                  <a:lnTo>
                    <a:pt x="135490" y="6863"/>
                  </a:lnTo>
                  <a:lnTo>
                    <a:pt x="149765" y="17581"/>
                  </a:lnTo>
                  <a:lnTo>
                    <a:pt x="165367" y="42357"/>
                  </a:lnTo>
                  <a:lnTo>
                    <a:pt x="179949" y="89406"/>
                  </a:lnTo>
                  <a:lnTo>
                    <a:pt x="185050" y="1342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585338" y="4145069"/>
              <a:ext cx="45642" cy="136872"/>
            </a:xfrm>
            <a:custGeom>
              <a:avLst/>
              <a:gdLst/>
              <a:ahLst/>
              <a:cxnLst/>
              <a:rect l="0" t="0" r="0" b="0"/>
              <a:pathLst>
                <a:path w="45642" h="136872">
                  <a:moveTo>
                    <a:pt x="0" y="0"/>
                  </a:moveTo>
                  <a:lnTo>
                    <a:pt x="29308" y="34898"/>
                  </a:lnTo>
                  <a:lnTo>
                    <a:pt x="43909" y="64153"/>
                  </a:lnTo>
                  <a:lnTo>
                    <a:pt x="45641" y="87784"/>
                  </a:lnTo>
                  <a:lnTo>
                    <a:pt x="40040" y="118037"/>
                  </a:lnTo>
                  <a:lnTo>
                    <a:pt x="31585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2774851" y="3734458"/>
            <a:ext cx="575857" cy="442198"/>
            <a:chOff x="2774851" y="3734458"/>
            <a:chExt cx="575857" cy="442198"/>
          </a:xfrm>
        </p:grpSpPr>
        <p:sp>
          <p:nvSpPr>
            <p:cNvPr id="79" name="Freeform 78"/>
            <p:cNvSpPr/>
            <p:nvPr/>
          </p:nvSpPr>
          <p:spPr>
            <a:xfrm>
              <a:off x="2774851" y="3734458"/>
              <a:ext cx="200042" cy="387294"/>
            </a:xfrm>
            <a:custGeom>
              <a:avLst/>
              <a:gdLst/>
              <a:ahLst/>
              <a:cxnLst/>
              <a:rect l="0" t="0" r="0" b="0"/>
              <a:pathLst>
                <a:path w="200042" h="387294">
                  <a:moveTo>
                    <a:pt x="0" y="0"/>
                  </a:moveTo>
                  <a:lnTo>
                    <a:pt x="3119" y="42692"/>
                  </a:lnTo>
                  <a:lnTo>
                    <a:pt x="11893" y="103237"/>
                  </a:lnTo>
                  <a:lnTo>
                    <a:pt x="30122" y="161336"/>
                  </a:lnTo>
                  <a:lnTo>
                    <a:pt x="39745" y="223201"/>
                  </a:lnTo>
                  <a:lnTo>
                    <a:pt x="53255" y="286279"/>
                  </a:lnTo>
                  <a:lnTo>
                    <a:pt x="61212" y="340818"/>
                  </a:lnTo>
                  <a:lnTo>
                    <a:pt x="68850" y="387293"/>
                  </a:lnTo>
                  <a:lnTo>
                    <a:pt x="66475" y="379970"/>
                  </a:lnTo>
                  <a:lnTo>
                    <a:pt x="64993" y="338312"/>
                  </a:lnTo>
                  <a:lnTo>
                    <a:pt x="77911" y="278864"/>
                  </a:lnTo>
                  <a:lnTo>
                    <a:pt x="93534" y="249262"/>
                  </a:lnTo>
                  <a:lnTo>
                    <a:pt x="100961" y="244554"/>
                  </a:lnTo>
                  <a:lnTo>
                    <a:pt x="118571" y="242441"/>
                  </a:lnTo>
                  <a:lnTo>
                    <a:pt x="134976" y="248522"/>
                  </a:lnTo>
                  <a:lnTo>
                    <a:pt x="142627" y="253419"/>
                  </a:lnTo>
                  <a:lnTo>
                    <a:pt x="154246" y="268218"/>
                  </a:lnTo>
                  <a:lnTo>
                    <a:pt x="174990" y="323750"/>
                  </a:lnTo>
                  <a:lnTo>
                    <a:pt x="189417" y="361738"/>
                  </a:lnTo>
                  <a:lnTo>
                    <a:pt x="200041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080177" y="3987142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0" y="0"/>
                  </a:moveTo>
                  <a:lnTo>
                    <a:pt x="0" y="58616"/>
                  </a:lnTo>
                  <a:lnTo>
                    <a:pt x="10529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059120" y="386080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205417" y="3923971"/>
              <a:ext cx="145291" cy="252685"/>
            </a:xfrm>
            <a:custGeom>
              <a:avLst/>
              <a:gdLst/>
              <a:ahLst/>
              <a:cxnLst/>
              <a:rect l="0" t="0" r="0" b="0"/>
              <a:pathLst>
                <a:path w="145291" h="252685">
                  <a:moveTo>
                    <a:pt x="64273" y="0"/>
                  </a:moveTo>
                  <a:lnTo>
                    <a:pt x="20311" y="20243"/>
                  </a:lnTo>
                  <a:lnTo>
                    <a:pt x="6520" y="35903"/>
                  </a:lnTo>
                  <a:lnTo>
                    <a:pt x="1205" y="44992"/>
                  </a:lnTo>
                  <a:lnTo>
                    <a:pt x="0" y="53392"/>
                  </a:lnTo>
                  <a:lnTo>
                    <a:pt x="4902" y="68963"/>
                  </a:lnTo>
                  <a:lnTo>
                    <a:pt x="17999" y="80563"/>
                  </a:lnTo>
                  <a:lnTo>
                    <a:pt x="36688" y="88448"/>
                  </a:lnTo>
                  <a:lnTo>
                    <a:pt x="71178" y="95227"/>
                  </a:lnTo>
                  <a:lnTo>
                    <a:pt x="118056" y="123818"/>
                  </a:lnTo>
                  <a:lnTo>
                    <a:pt x="132240" y="140428"/>
                  </a:lnTo>
                  <a:lnTo>
                    <a:pt x="141274" y="160678"/>
                  </a:lnTo>
                  <a:lnTo>
                    <a:pt x="145290" y="185276"/>
                  </a:lnTo>
                  <a:lnTo>
                    <a:pt x="140835" y="205567"/>
                  </a:lnTo>
                  <a:lnTo>
                    <a:pt x="129886" y="222384"/>
                  </a:lnTo>
                  <a:lnTo>
                    <a:pt x="113322" y="237657"/>
                  </a:lnTo>
                  <a:lnTo>
                    <a:pt x="91142" y="246005"/>
                  </a:lnTo>
                  <a:lnTo>
                    <a:pt x="53745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1452780" y="4610494"/>
            <a:ext cx="2285425" cy="568540"/>
            <a:chOff x="1452780" y="4610494"/>
            <a:chExt cx="2285425" cy="568540"/>
          </a:xfrm>
        </p:grpSpPr>
        <p:sp>
          <p:nvSpPr>
            <p:cNvPr id="84" name="Freeform 83"/>
            <p:cNvSpPr/>
            <p:nvPr/>
          </p:nvSpPr>
          <p:spPr>
            <a:xfrm>
              <a:off x="1452780" y="4705251"/>
              <a:ext cx="232309" cy="353457"/>
            </a:xfrm>
            <a:custGeom>
              <a:avLst/>
              <a:gdLst/>
              <a:ahLst/>
              <a:cxnLst/>
              <a:rect l="0" t="0" r="0" b="0"/>
              <a:pathLst>
                <a:path w="232309" h="353457">
                  <a:moveTo>
                    <a:pt x="174136" y="0"/>
                  </a:moveTo>
                  <a:lnTo>
                    <a:pt x="125205" y="3120"/>
                  </a:lnTo>
                  <a:lnTo>
                    <a:pt x="71663" y="14654"/>
                  </a:lnTo>
                  <a:lnTo>
                    <a:pt x="38099" y="30339"/>
                  </a:lnTo>
                  <a:lnTo>
                    <a:pt x="19698" y="49359"/>
                  </a:lnTo>
                  <a:lnTo>
                    <a:pt x="6061" y="73410"/>
                  </a:lnTo>
                  <a:lnTo>
                    <a:pt x="0" y="99697"/>
                  </a:lnTo>
                  <a:lnTo>
                    <a:pt x="2177" y="135215"/>
                  </a:lnTo>
                  <a:lnTo>
                    <a:pt x="10362" y="154072"/>
                  </a:lnTo>
                  <a:lnTo>
                    <a:pt x="15820" y="162376"/>
                  </a:lnTo>
                  <a:lnTo>
                    <a:pt x="22969" y="166743"/>
                  </a:lnTo>
                  <a:lnTo>
                    <a:pt x="75330" y="168461"/>
                  </a:lnTo>
                  <a:lnTo>
                    <a:pt x="127929" y="169627"/>
                  </a:lnTo>
                  <a:lnTo>
                    <a:pt x="161225" y="178032"/>
                  </a:lnTo>
                  <a:lnTo>
                    <a:pt x="201436" y="207859"/>
                  </a:lnTo>
                  <a:lnTo>
                    <a:pt x="223039" y="233943"/>
                  </a:lnTo>
                  <a:lnTo>
                    <a:pt x="230965" y="259952"/>
                  </a:lnTo>
                  <a:lnTo>
                    <a:pt x="232308" y="301241"/>
                  </a:lnTo>
                  <a:lnTo>
                    <a:pt x="230465" y="313131"/>
                  </a:lnTo>
                  <a:lnTo>
                    <a:pt x="219058" y="332582"/>
                  </a:lnTo>
                  <a:lnTo>
                    <a:pt x="211103" y="341044"/>
                  </a:lnTo>
                  <a:lnTo>
                    <a:pt x="186666" y="350447"/>
                  </a:lnTo>
                  <a:lnTo>
                    <a:pt x="158648" y="353456"/>
                  </a:lnTo>
                  <a:lnTo>
                    <a:pt x="134497" y="350894"/>
                  </a:lnTo>
                  <a:lnTo>
                    <a:pt x="115184" y="342737"/>
                  </a:lnTo>
                  <a:lnTo>
                    <a:pt x="94278" y="331229"/>
                  </a:lnTo>
                  <a:lnTo>
                    <a:pt x="79379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1742729" y="4673665"/>
              <a:ext cx="297905" cy="389556"/>
            </a:xfrm>
            <a:custGeom>
              <a:avLst/>
              <a:gdLst/>
              <a:ahLst/>
              <a:cxnLst/>
              <a:rect l="0" t="0" r="0" b="0"/>
              <a:pathLst>
                <a:path w="297905" h="389556">
                  <a:moveTo>
                    <a:pt x="0" y="0"/>
                  </a:moveTo>
                  <a:lnTo>
                    <a:pt x="3120" y="42692"/>
                  </a:lnTo>
                  <a:lnTo>
                    <a:pt x="16788" y="104408"/>
                  </a:lnTo>
                  <a:lnTo>
                    <a:pt x="23333" y="163431"/>
                  </a:lnTo>
                  <a:lnTo>
                    <a:pt x="29956" y="215167"/>
                  </a:lnTo>
                  <a:lnTo>
                    <a:pt x="38499" y="270447"/>
                  </a:lnTo>
                  <a:lnTo>
                    <a:pt x="41400" y="326426"/>
                  </a:lnTo>
                  <a:lnTo>
                    <a:pt x="40627" y="346290"/>
                  </a:lnTo>
                  <a:lnTo>
                    <a:pt x="38783" y="346674"/>
                  </a:lnTo>
                  <a:lnTo>
                    <a:pt x="36384" y="343420"/>
                  </a:lnTo>
                  <a:lnTo>
                    <a:pt x="32217" y="291958"/>
                  </a:lnTo>
                  <a:lnTo>
                    <a:pt x="34892" y="254962"/>
                  </a:lnTo>
                  <a:lnTo>
                    <a:pt x="37300" y="243675"/>
                  </a:lnTo>
                  <a:lnTo>
                    <a:pt x="42414" y="234979"/>
                  </a:lnTo>
                  <a:lnTo>
                    <a:pt x="57455" y="222199"/>
                  </a:lnTo>
                  <a:lnTo>
                    <a:pt x="66379" y="220662"/>
                  </a:lnTo>
                  <a:lnTo>
                    <a:pt x="85654" y="225194"/>
                  </a:lnTo>
                  <a:lnTo>
                    <a:pt x="102799" y="238127"/>
                  </a:lnTo>
                  <a:lnTo>
                    <a:pt x="117048" y="256743"/>
                  </a:lnTo>
                  <a:lnTo>
                    <a:pt x="139618" y="314772"/>
                  </a:lnTo>
                  <a:lnTo>
                    <a:pt x="150683" y="352709"/>
                  </a:lnTo>
                  <a:lnTo>
                    <a:pt x="154268" y="357972"/>
                  </a:lnTo>
                  <a:lnTo>
                    <a:pt x="157827" y="357971"/>
                  </a:lnTo>
                  <a:lnTo>
                    <a:pt x="161370" y="354461"/>
                  </a:lnTo>
                  <a:lnTo>
                    <a:pt x="177802" y="325951"/>
                  </a:lnTo>
                  <a:lnTo>
                    <a:pt x="202811" y="310788"/>
                  </a:lnTo>
                  <a:lnTo>
                    <a:pt x="262286" y="279545"/>
                  </a:lnTo>
                  <a:lnTo>
                    <a:pt x="278788" y="266183"/>
                  </a:lnTo>
                  <a:lnTo>
                    <a:pt x="295644" y="239916"/>
                  </a:lnTo>
                  <a:lnTo>
                    <a:pt x="297904" y="220104"/>
                  </a:lnTo>
                  <a:lnTo>
                    <a:pt x="296868" y="209907"/>
                  </a:lnTo>
                  <a:lnTo>
                    <a:pt x="292669" y="201939"/>
                  </a:lnTo>
                  <a:lnTo>
                    <a:pt x="278644" y="189967"/>
                  </a:lnTo>
                  <a:lnTo>
                    <a:pt x="269991" y="187476"/>
                  </a:lnTo>
                  <a:lnTo>
                    <a:pt x="251017" y="187828"/>
                  </a:lnTo>
                  <a:lnTo>
                    <a:pt x="234006" y="198123"/>
                  </a:lnTo>
                  <a:lnTo>
                    <a:pt x="219816" y="214397"/>
                  </a:lnTo>
                  <a:lnTo>
                    <a:pt x="193526" y="274077"/>
                  </a:lnTo>
                  <a:lnTo>
                    <a:pt x="184983" y="305427"/>
                  </a:lnTo>
                  <a:lnTo>
                    <a:pt x="186720" y="326428"/>
                  </a:lnTo>
                  <a:lnTo>
                    <a:pt x="194511" y="344341"/>
                  </a:lnTo>
                  <a:lnTo>
                    <a:pt x="206942" y="360101"/>
                  </a:lnTo>
                  <a:lnTo>
                    <a:pt x="232502" y="379788"/>
                  </a:lnTo>
                  <a:lnTo>
                    <a:pt x="263213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121755" y="5021106"/>
              <a:ext cx="38416" cy="157928"/>
            </a:xfrm>
            <a:custGeom>
              <a:avLst/>
              <a:gdLst/>
              <a:ahLst/>
              <a:cxnLst/>
              <a:rect l="0" t="0" r="0" b="0"/>
              <a:pathLst>
                <a:path w="38416" h="157928">
                  <a:moveTo>
                    <a:pt x="0" y="0"/>
                  </a:moveTo>
                  <a:lnTo>
                    <a:pt x="33577" y="55045"/>
                  </a:lnTo>
                  <a:lnTo>
                    <a:pt x="38415" y="91829"/>
                  </a:lnTo>
                  <a:lnTo>
                    <a:pt x="35401" y="114512"/>
                  </a:lnTo>
                  <a:lnTo>
                    <a:pt x="27042" y="133173"/>
                  </a:lnTo>
                  <a:lnTo>
                    <a:pt x="10528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279682" y="4642080"/>
              <a:ext cx="294799" cy="387098"/>
            </a:xfrm>
            <a:custGeom>
              <a:avLst/>
              <a:gdLst/>
              <a:ahLst/>
              <a:cxnLst/>
              <a:rect l="0" t="0" r="0" b="0"/>
              <a:pathLst>
                <a:path w="294799" h="387098">
                  <a:moveTo>
                    <a:pt x="0" y="0"/>
                  </a:moveTo>
                  <a:lnTo>
                    <a:pt x="0" y="58617"/>
                  </a:lnTo>
                  <a:lnTo>
                    <a:pt x="1170" y="113961"/>
                  </a:lnTo>
                  <a:lnTo>
                    <a:pt x="8406" y="162968"/>
                  </a:lnTo>
                  <a:lnTo>
                    <a:pt x="16789" y="214533"/>
                  </a:lnTo>
                  <a:lnTo>
                    <a:pt x="20963" y="265687"/>
                  </a:lnTo>
                  <a:lnTo>
                    <a:pt x="29141" y="325485"/>
                  </a:lnTo>
                  <a:lnTo>
                    <a:pt x="31103" y="382358"/>
                  </a:lnTo>
                  <a:lnTo>
                    <a:pt x="30094" y="387097"/>
                  </a:lnTo>
                  <a:lnTo>
                    <a:pt x="28252" y="385576"/>
                  </a:lnTo>
                  <a:lnTo>
                    <a:pt x="24255" y="371408"/>
                  </a:lnTo>
                  <a:lnTo>
                    <a:pt x="21689" y="321066"/>
                  </a:lnTo>
                  <a:lnTo>
                    <a:pt x="23678" y="291264"/>
                  </a:lnTo>
                  <a:lnTo>
                    <a:pt x="37952" y="255926"/>
                  </a:lnTo>
                  <a:lnTo>
                    <a:pt x="50403" y="238138"/>
                  </a:lnTo>
                  <a:lnTo>
                    <a:pt x="59338" y="233628"/>
                  </a:lnTo>
                  <a:lnTo>
                    <a:pt x="81745" y="231736"/>
                  </a:lnTo>
                  <a:lnTo>
                    <a:pt x="90762" y="235209"/>
                  </a:lnTo>
                  <a:lnTo>
                    <a:pt x="103900" y="248427"/>
                  </a:lnTo>
                  <a:lnTo>
                    <a:pt x="121866" y="295084"/>
                  </a:lnTo>
                  <a:lnTo>
                    <a:pt x="136680" y="353173"/>
                  </a:lnTo>
                  <a:lnTo>
                    <a:pt x="140253" y="365300"/>
                  </a:lnTo>
                  <a:lnTo>
                    <a:pt x="143805" y="368705"/>
                  </a:lnTo>
                  <a:lnTo>
                    <a:pt x="147343" y="366296"/>
                  </a:lnTo>
                  <a:lnTo>
                    <a:pt x="167015" y="334398"/>
                  </a:lnTo>
                  <a:lnTo>
                    <a:pt x="183024" y="320976"/>
                  </a:lnTo>
                  <a:lnTo>
                    <a:pt x="223754" y="290577"/>
                  </a:lnTo>
                  <a:lnTo>
                    <a:pt x="271543" y="246772"/>
                  </a:lnTo>
                  <a:lnTo>
                    <a:pt x="278614" y="223930"/>
                  </a:lnTo>
                  <a:lnTo>
                    <a:pt x="278159" y="213628"/>
                  </a:lnTo>
                  <a:lnTo>
                    <a:pt x="271416" y="195941"/>
                  </a:lnTo>
                  <a:lnTo>
                    <a:pt x="257500" y="183401"/>
                  </a:lnTo>
                  <a:lnTo>
                    <a:pt x="248876" y="178419"/>
                  </a:lnTo>
                  <a:lnTo>
                    <a:pt x="226815" y="176004"/>
                  </a:lnTo>
                  <a:lnTo>
                    <a:pt x="203752" y="179999"/>
                  </a:lnTo>
                  <a:lnTo>
                    <a:pt x="185703" y="189574"/>
                  </a:lnTo>
                  <a:lnTo>
                    <a:pt x="173002" y="204748"/>
                  </a:lnTo>
                  <a:lnTo>
                    <a:pt x="164628" y="224360"/>
                  </a:lnTo>
                  <a:lnTo>
                    <a:pt x="160906" y="248674"/>
                  </a:lnTo>
                  <a:lnTo>
                    <a:pt x="165491" y="271959"/>
                  </a:lnTo>
                  <a:lnTo>
                    <a:pt x="181226" y="301679"/>
                  </a:lnTo>
                  <a:lnTo>
                    <a:pt x="207503" y="332682"/>
                  </a:lnTo>
                  <a:lnTo>
                    <a:pt x="233838" y="348657"/>
                  </a:lnTo>
                  <a:lnTo>
                    <a:pt x="294798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632926" y="4789479"/>
              <a:ext cx="88954" cy="219246"/>
            </a:xfrm>
            <a:custGeom>
              <a:avLst/>
              <a:gdLst/>
              <a:ahLst/>
              <a:cxnLst/>
              <a:rect l="0" t="0" r="0" b="0"/>
              <a:pathLst>
                <a:path w="88954" h="219246">
                  <a:moveTo>
                    <a:pt x="15254" y="115813"/>
                  </a:moveTo>
                  <a:lnTo>
                    <a:pt x="20843" y="174430"/>
                  </a:lnTo>
                  <a:lnTo>
                    <a:pt x="29908" y="214810"/>
                  </a:lnTo>
                  <a:lnTo>
                    <a:pt x="32042" y="219245"/>
                  </a:lnTo>
                  <a:lnTo>
                    <a:pt x="33465" y="217523"/>
                  </a:lnTo>
                  <a:lnTo>
                    <a:pt x="34414" y="211696"/>
                  </a:lnTo>
                  <a:lnTo>
                    <a:pt x="24608" y="167218"/>
                  </a:lnTo>
                  <a:lnTo>
                    <a:pt x="8080" y="114480"/>
                  </a:lnTo>
                  <a:lnTo>
                    <a:pt x="0" y="76944"/>
                  </a:lnTo>
                  <a:lnTo>
                    <a:pt x="1845" y="54085"/>
                  </a:lnTo>
                  <a:lnTo>
                    <a:pt x="9684" y="35346"/>
                  </a:lnTo>
                  <a:lnTo>
                    <a:pt x="15050" y="27073"/>
                  </a:lnTo>
                  <a:lnTo>
                    <a:pt x="30371" y="14762"/>
                  </a:lnTo>
                  <a:lnTo>
                    <a:pt x="48879" y="6561"/>
                  </a:lnTo>
                  <a:lnTo>
                    <a:pt x="8895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827164" y="4968463"/>
              <a:ext cx="39103" cy="147400"/>
            </a:xfrm>
            <a:custGeom>
              <a:avLst/>
              <a:gdLst/>
              <a:ahLst/>
              <a:cxnLst/>
              <a:rect l="0" t="0" r="0" b="0"/>
              <a:pathLst>
                <a:path w="39103" h="147400">
                  <a:moveTo>
                    <a:pt x="0" y="0"/>
                  </a:moveTo>
                  <a:lnTo>
                    <a:pt x="16768" y="11179"/>
                  </a:lnTo>
                  <a:lnTo>
                    <a:pt x="28120" y="26026"/>
                  </a:lnTo>
                  <a:lnTo>
                    <a:pt x="35894" y="45492"/>
                  </a:lnTo>
                  <a:lnTo>
                    <a:pt x="39102" y="81590"/>
                  </a:lnTo>
                  <a:lnTo>
                    <a:pt x="35706" y="104113"/>
                  </a:lnTo>
                  <a:lnTo>
                    <a:pt x="27178" y="122702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048263" y="4610494"/>
              <a:ext cx="315855" cy="380339"/>
            </a:xfrm>
            <a:custGeom>
              <a:avLst/>
              <a:gdLst/>
              <a:ahLst/>
              <a:cxnLst/>
              <a:rect l="0" t="0" r="0" b="0"/>
              <a:pathLst>
                <a:path w="315855" h="380339">
                  <a:moveTo>
                    <a:pt x="0" y="0"/>
                  </a:moveTo>
                  <a:lnTo>
                    <a:pt x="5589" y="58617"/>
                  </a:lnTo>
                  <a:lnTo>
                    <a:pt x="17958" y="113961"/>
                  </a:lnTo>
                  <a:lnTo>
                    <a:pt x="28547" y="176886"/>
                  </a:lnTo>
                  <a:lnTo>
                    <a:pt x="36574" y="229133"/>
                  </a:lnTo>
                  <a:lnTo>
                    <a:pt x="41020" y="281654"/>
                  </a:lnTo>
                  <a:lnTo>
                    <a:pt x="45017" y="333969"/>
                  </a:lnTo>
                  <a:lnTo>
                    <a:pt x="48083" y="349642"/>
                  </a:lnTo>
                  <a:lnTo>
                    <a:pt x="47263" y="348909"/>
                  </a:lnTo>
                  <a:lnTo>
                    <a:pt x="45547" y="344910"/>
                  </a:lnTo>
                  <a:lnTo>
                    <a:pt x="42566" y="283821"/>
                  </a:lnTo>
                  <a:lnTo>
                    <a:pt x="47792" y="233618"/>
                  </a:lnTo>
                  <a:lnTo>
                    <a:pt x="54088" y="225936"/>
                  </a:lnTo>
                  <a:lnTo>
                    <a:pt x="73562" y="217400"/>
                  </a:lnTo>
                  <a:lnTo>
                    <a:pt x="82966" y="218632"/>
                  </a:lnTo>
                  <a:lnTo>
                    <a:pt x="99655" y="229361"/>
                  </a:lnTo>
                  <a:lnTo>
                    <a:pt x="116615" y="255133"/>
                  </a:lnTo>
                  <a:lnTo>
                    <a:pt x="138891" y="304857"/>
                  </a:lnTo>
                  <a:lnTo>
                    <a:pt x="148838" y="363553"/>
                  </a:lnTo>
                  <a:lnTo>
                    <a:pt x="151867" y="375729"/>
                  </a:lnTo>
                  <a:lnTo>
                    <a:pt x="155057" y="380338"/>
                  </a:lnTo>
                  <a:lnTo>
                    <a:pt x="158353" y="379901"/>
                  </a:lnTo>
                  <a:lnTo>
                    <a:pt x="165136" y="370057"/>
                  </a:lnTo>
                  <a:lnTo>
                    <a:pt x="182141" y="338260"/>
                  </a:lnTo>
                  <a:lnTo>
                    <a:pt x="235259" y="280813"/>
                  </a:lnTo>
                  <a:lnTo>
                    <a:pt x="270247" y="245673"/>
                  </a:lnTo>
                  <a:lnTo>
                    <a:pt x="278037" y="225392"/>
                  </a:lnTo>
                  <a:lnTo>
                    <a:pt x="280114" y="213432"/>
                  </a:lnTo>
                  <a:lnTo>
                    <a:pt x="276183" y="193905"/>
                  </a:lnTo>
                  <a:lnTo>
                    <a:pt x="271859" y="185422"/>
                  </a:lnTo>
                  <a:lnTo>
                    <a:pt x="264298" y="179767"/>
                  </a:lnTo>
                  <a:lnTo>
                    <a:pt x="243418" y="173483"/>
                  </a:lnTo>
                  <a:lnTo>
                    <a:pt x="233638" y="174148"/>
                  </a:lnTo>
                  <a:lnTo>
                    <a:pt x="216533" y="181124"/>
                  </a:lnTo>
                  <a:lnTo>
                    <a:pt x="204251" y="195144"/>
                  </a:lnTo>
                  <a:lnTo>
                    <a:pt x="186835" y="232740"/>
                  </a:lnTo>
                  <a:lnTo>
                    <a:pt x="181310" y="269132"/>
                  </a:lnTo>
                  <a:lnTo>
                    <a:pt x="185263" y="303961"/>
                  </a:lnTo>
                  <a:lnTo>
                    <a:pt x="193863" y="322657"/>
                  </a:lnTo>
                  <a:lnTo>
                    <a:pt x="199432" y="330919"/>
                  </a:lnTo>
                  <a:lnTo>
                    <a:pt x="214978" y="343217"/>
                  </a:lnTo>
                  <a:lnTo>
                    <a:pt x="253554" y="360645"/>
                  </a:lnTo>
                  <a:lnTo>
                    <a:pt x="274128" y="361888"/>
                  </a:lnTo>
                  <a:lnTo>
                    <a:pt x="315854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423978" y="4768422"/>
              <a:ext cx="77011" cy="212986"/>
            </a:xfrm>
            <a:custGeom>
              <a:avLst/>
              <a:gdLst/>
              <a:ahLst/>
              <a:cxnLst/>
              <a:rect l="0" t="0" r="0" b="0"/>
              <a:pathLst>
                <a:path w="77011" h="212986">
                  <a:moveTo>
                    <a:pt x="3311" y="126342"/>
                  </a:moveTo>
                  <a:lnTo>
                    <a:pt x="21269" y="189769"/>
                  </a:lnTo>
                  <a:lnTo>
                    <a:pt x="28060" y="210684"/>
                  </a:lnTo>
                  <a:lnTo>
                    <a:pt x="30339" y="212985"/>
                  </a:lnTo>
                  <a:lnTo>
                    <a:pt x="31858" y="209841"/>
                  </a:lnTo>
                  <a:lnTo>
                    <a:pt x="32871" y="203065"/>
                  </a:lnTo>
                  <a:lnTo>
                    <a:pt x="14843" y="148606"/>
                  </a:lnTo>
                  <a:lnTo>
                    <a:pt x="0" y="99934"/>
                  </a:lnTo>
                  <a:lnTo>
                    <a:pt x="510" y="64705"/>
                  </a:lnTo>
                  <a:lnTo>
                    <a:pt x="8305" y="45915"/>
                  </a:lnTo>
                  <a:lnTo>
                    <a:pt x="32373" y="14789"/>
                  </a:lnTo>
                  <a:lnTo>
                    <a:pt x="48983" y="6573"/>
                  </a:lnTo>
                  <a:lnTo>
                    <a:pt x="7701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604864" y="4747365"/>
              <a:ext cx="85638" cy="115815"/>
            </a:xfrm>
            <a:custGeom>
              <a:avLst/>
              <a:gdLst/>
              <a:ahLst/>
              <a:cxnLst/>
              <a:rect l="0" t="0" r="0" b="0"/>
              <a:pathLst>
                <a:path w="85638" h="115815">
                  <a:moveTo>
                    <a:pt x="75109" y="0"/>
                  </a:moveTo>
                  <a:lnTo>
                    <a:pt x="51062" y="9575"/>
                  </a:lnTo>
                  <a:lnTo>
                    <a:pt x="15516" y="39403"/>
                  </a:lnTo>
                  <a:lnTo>
                    <a:pt x="0" y="65487"/>
                  </a:lnTo>
                  <a:lnTo>
                    <a:pt x="470" y="72904"/>
                  </a:lnTo>
                  <a:lnTo>
                    <a:pt x="4292" y="79018"/>
                  </a:lnTo>
                  <a:lnTo>
                    <a:pt x="17898" y="88932"/>
                  </a:lnTo>
                  <a:lnTo>
                    <a:pt x="76627" y="112558"/>
                  </a:lnTo>
                  <a:lnTo>
                    <a:pt x="85637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637859" y="4884235"/>
              <a:ext cx="100346" cy="105287"/>
            </a:xfrm>
            <a:custGeom>
              <a:avLst/>
              <a:gdLst/>
              <a:ahLst/>
              <a:cxnLst/>
              <a:rect l="0" t="0" r="0" b="0"/>
              <a:pathLst>
                <a:path w="100346" h="105287">
                  <a:moveTo>
                    <a:pt x="94756" y="0"/>
                  </a:moveTo>
                  <a:lnTo>
                    <a:pt x="100345" y="16768"/>
                  </a:lnTo>
                  <a:lnTo>
                    <a:pt x="99970" y="34359"/>
                  </a:lnTo>
                  <a:lnTo>
                    <a:pt x="94734" y="52705"/>
                  </a:lnTo>
                  <a:lnTo>
                    <a:pt x="84607" y="68658"/>
                  </a:lnTo>
                  <a:lnTo>
                    <a:pt x="69189" y="80428"/>
                  </a:lnTo>
                  <a:lnTo>
                    <a:pt x="22802" y="100106"/>
                  </a:lnTo>
                  <a:lnTo>
                    <a:pt x="0" y="1052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1721672" y="5556875"/>
            <a:ext cx="993860" cy="589597"/>
            <a:chOff x="1721672" y="5556875"/>
            <a:chExt cx="993860" cy="589597"/>
          </a:xfrm>
        </p:grpSpPr>
        <p:sp>
          <p:nvSpPr>
            <p:cNvPr id="95" name="Freeform 94"/>
            <p:cNvSpPr/>
            <p:nvPr/>
          </p:nvSpPr>
          <p:spPr>
            <a:xfrm>
              <a:off x="1721672" y="5788502"/>
              <a:ext cx="31587" cy="200042"/>
            </a:xfrm>
            <a:custGeom>
              <a:avLst/>
              <a:gdLst/>
              <a:ahLst/>
              <a:cxnLst/>
              <a:rect l="0" t="0" r="0" b="0"/>
              <a:pathLst>
                <a:path w="31587" h="200042">
                  <a:moveTo>
                    <a:pt x="0" y="0"/>
                  </a:moveTo>
                  <a:lnTo>
                    <a:pt x="3120" y="42692"/>
                  </a:lnTo>
                  <a:lnTo>
                    <a:pt x="16789" y="104408"/>
                  </a:lnTo>
                  <a:lnTo>
                    <a:pt x="23333" y="163430"/>
                  </a:lnTo>
                  <a:lnTo>
                    <a:pt x="31586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1721672" y="5662160"/>
              <a:ext cx="1" cy="42115"/>
            </a:xfrm>
            <a:custGeom>
              <a:avLst/>
              <a:gdLst/>
              <a:ahLst/>
              <a:cxnLst/>
              <a:rect l="0" t="0" r="0" b="0"/>
              <a:pathLst>
                <a:path w="1" h="42115">
                  <a:moveTo>
                    <a:pt x="0" y="0"/>
                  </a:move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1869071" y="5567403"/>
              <a:ext cx="31587" cy="410613"/>
            </a:xfrm>
            <a:custGeom>
              <a:avLst/>
              <a:gdLst/>
              <a:ahLst/>
              <a:cxnLst/>
              <a:rect l="0" t="0" r="0" b="0"/>
              <a:pathLst>
                <a:path w="31587" h="410613">
                  <a:moveTo>
                    <a:pt x="0" y="0"/>
                  </a:moveTo>
                  <a:lnTo>
                    <a:pt x="3120" y="54145"/>
                  </a:lnTo>
                  <a:lnTo>
                    <a:pt x="9065" y="109091"/>
                  </a:lnTo>
                  <a:lnTo>
                    <a:pt x="17475" y="160110"/>
                  </a:lnTo>
                  <a:lnTo>
                    <a:pt x="19996" y="214336"/>
                  </a:lnTo>
                  <a:lnTo>
                    <a:pt x="20743" y="272518"/>
                  </a:lnTo>
                  <a:lnTo>
                    <a:pt x="24114" y="332165"/>
                  </a:lnTo>
                  <a:lnTo>
                    <a:pt x="30602" y="392656"/>
                  </a:lnTo>
                  <a:lnTo>
                    <a:pt x="31586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1795372" y="5693745"/>
              <a:ext cx="168456" cy="73701"/>
            </a:xfrm>
            <a:custGeom>
              <a:avLst/>
              <a:gdLst/>
              <a:ahLst/>
              <a:cxnLst/>
              <a:rect l="0" t="0" r="0" b="0"/>
              <a:pathLst>
                <a:path w="168456" h="73701">
                  <a:moveTo>
                    <a:pt x="168455" y="0"/>
                  </a:moveTo>
                  <a:lnTo>
                    <a:pt x="144409" y="9576"/>
                  </a:lnTo>
                  <a:lnTo>
                    <a:pt x="103273" y="33815"/>
                  </a:lnTo>
                  <a:lnTo>
                    <a:pt x="41937" y="61629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1984885" y="5956958"/>
              <a:ext cx="67750" cy="189514"/>
            </a:xfrm>
            <a:custGeom>
              <a:avLst/>
              <a:gdLst/>
              <a:ahLst/>
              <a:cxnLst/>
              <a:rect l="0" t="0" r="0" b="0"/>
              <a:pathLst>
                <a:path w="67750" h="189514">
                  <a:moveTo>
                    <a:pt x="0" y="0"/>
                  </a:moveTo>
                  <a:lnTo>
                    <a:pt x="34746" y="37086"/>
                  </a:lnTo>
                  <a:lnTo>
                    <a:pt x="59322" y="95239"/>
                  </a:lnTo>
                  <a:lnTo>
                    <a:pt x="67749" y="126485"/>
                  </a:lnTo>
                  <a:lnTo>
                    <a:pt x="65985" y="147462"/>
                  </a:lnTo>
                  <a:lnTo>
                    <a:pt x="58183" y="165364"/>
                  </a:lnTo>
                  <a:lnTo>
                    <a:pt x="42114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302935" y="5767445"/>
              <a:ext cx="8334" cy="178985"/>
            </a:xfrm>
            <a:custGeom>
              <a:avLst/>
              <a:gdLst/>
              <a:ahLst/>
              <a:cxnLst/>
              <a:rect l="0" t="0" r="0" b="0"/>
              <a:pathLst>
                <a:path w="8334" h="178985">
                  <a:moveTo>
                    <a:pt x="8333" y="0"/>
                  </a:moveTo>
                  <a:lnTo>
                    <a:pt x="0" y="37478"/>
                  </a:lnTo>
                  <a:lnTo>
                    <a:pt x="1574" y="72326"/>
                  </a:lnTo>
                  <a:lnTo>
                    <a:pt x="7443" y="133397"/>
                  </a:lnTo>
                  <a:lnTo>
                    <a:pt x="8333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300739" y="5598989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458667" y="5556875"/>
              <a:ext cx="21058" cy="431669"/>
            </a:xfrm>
            <a:custGeom>
              <a:avLst/>
              <a:gdLst/>
              <a:ahLst/>
              <a:cxnLst/>
              <a:rect l="0" t="0" r="0" b="0"/>
              <a:pathLst>
                <a:path w="21058" h="431669">
                  <a:moveTo>
                    <a:pt x="0" y="0"/>
                  </a:moveTo>
                  <a:lnTo>
                    <a:pt x="0" y="48930"/>
                  </a:lnTo>
                  <a:lnTo>
                    <a:pt x="3119" y="96776"/>
                  </a:lnTo>
                  <a:lnTo>
                    <a:pt x="8333" y="154236"/>
                  </a:lnTo>
                  <a:lnTo>
                    <a:pt x="9553" y="198401"/>
                  </a:lnTo>
                  <a:lnTo>
                    <a:pt x="10095" y="241426"/>
                  </a:lnTo>
                  <a:lnTo>
                    <a:pt x="13455" y="283946"/>
                  </a:lnTo>
                  <a:lnTo>
                    <a:pt x="18805" y="341105"/>
                  </a:lnTo>
                  <a:lnTo>
                    <a:pt x="20612" y="402341"/>
                  </a:lnTo>
                  <a:lnTo>
                    <a:pt x="21057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395496" y="5704274"/>
              <a:ext cx="147400" cy="42115"/>
            </a:xfrm>
            <a:custGeom>
              <a:avLst/>
              <a:gdLst/>
              <a:ahLst/>
              <a:cxnLst/>
              <a:rect l="0" t="0" r="0" b="0"/>
              <a:pathLst>
                <a:path w="147400" h="42115">
                  <a:moveTo>
                    <a:pt x="147399" y="0"/>
                  </a:moveTo>
                  <a:lnTo>
                    <a:pt x="93524" y="17958"/>
                  </a:lnTo>
                  <a:lnTo>
                    <a:pt x="36363" y="3514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574480" y="5714802"/>
              <a:ext cx="141052" cy="284271"/>
            </a:xfrm>
            <a:custGeom>
              <a:avLst/>
              <a:gdLst/>
              <a:ahLst/>
              <a:cxnLst/>
              <a:rect l="0" t="0" r="0" b="0"/>
              <a:pathLst>
                <a:path w="141052" h="284271">
                  <a:moveTo>
                    <a:pt x="115814" y="0"/>
                  </a:moveTo>
                  <a:lnTo>
                    <a:pt x="91767" y="9576"/>
                  </a:lnTo>
                  <a:lnTo>
                    <a:pt x="43113" y="47326"/>
                  </a:lnTo>
                  <a:lnTo>
                    <a:pt x="8677" y="99677"/>
                  </a:lnTo>
                  <a:lnTo>
                    <a:pt x="3857" y="123070"/>
                  </a:lnTo>
                  <a:lnTo>
                    <a:pt x="7250" y="131180"/>
                  </a:lnTo>
                  <a:lnTo>
                    <a:pt x="14192" y="136586"/>
                  </a:lnTo>
                  <a:lnTo>
                    <a:pt x="34384" y="142593"/>
                  </a:lnTo>
                  <a:lnTo>
                    <a:pt x="93508" y="152356"/>
                  </a:lnTo>
                  <a:lnTo>
                    <a:pt x="125972" y="161866"/>
                  </a:lnTo>
                  <a:lnTo>
                    <a:pt x="133115" y="168742"/>
                  </a:lnTo>
                  <a:lnTo>
                    <a:pt x="141051" y="188860"/>
                  </a:lnTo>
                  <a:lnTo>
                    <a:pt x="140827" y="198437"/>
                  </a:lnTo>
                  <a:lnTo>
                    <a:pt x="134340" y="215316"/>
                  </a:lnTo>
                  <a:lnTo>
                    <a:pt x="117534" y="237973"/>
                  </a:lnTo>
                  <a:lnTo>
                    <a:pt x="92147" y="253915"/>
                  </a:lnTo>
                  <a:lnTo>
                    <a:pt x="31357" y="277051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6" name="Group 115"/>
          <p:cNvGrpSpPr/>
          <p:nvPr/>
        </p:nvGrpSpPr>
        <p:grpSpPr>
          <a:xfrm>
            <a:off x="4674653" y="2158342"/>
            <a:ext cx="2287716" cy="505368"/>
            <a:chOff x="4674653" y="2158342"/>
            <a:chExt cx="2287716" cy="505368"/>
          </a:xfrm>
        </p:grpSpPr>
        <p:sp>
          <p:nvSpPr>
            <p:cNvPr id="106" name="Freeform 105"/>
            <p:cNvSpPr/>
            <p:nvPr/>
          </p:nvSpPr>
          <p:spPr>
            <a:xfrm>
              <a:off x="4674653" y="2158342"/>
              <a:ext cx="341654" cy="338908"/>
            </a:xfrm>
            <a:custGeom>
              <a:avLst/>
              <a:gdLst/>
              <a:ahLst/>
              <a:cxnLst/>
              <a:rect l="0" t="0" r="0" b="0"/>
              <a:pathLst>
                <a:path w="341654" h="338908">
                  <a:moveTo>
                    <a:pt x="0" y="0"/>
                  </a:moveTo>
                  <a:lnTo>
                    <a:pt x="0" y="58616"/>
                  </a:lnTo>
                  <a:lnTo>
                    <a:pt x="0" y="121196"/>
                  </a:lnTo>
                  <a:lnTo>
                    <a:pt x="1170" y="171350"/>
                  </a:lnTo>
                  <a:lnTo>
                    <a:pt x="11452" y="227692"/>
                  </a:lnTo>
                  <a:lnTo>
                    <a:pt x="24450" y="262046"/>
                  </a:lnTo>
                  <a:lnTo>
                    <a:pt x="44214" y="305096"/>
                  </a:lnTo>
                  <a:lnTo>
                    <a:pt x="51703" y="311022"/>
                  </a:lnTo>
                  <a:lnTo>
                    <a:pt x="72502" y="314486"/>
                  </a:lnTo>
                  <a:lnTo>
                    <a:pt x="81090" y="311433"/>
                  </a:lnTo>
                  <a:lnTo>
                    <a:pt x="93751" y="298682"/>
                  </a:lnTo>
                  <a:lnTo>
                    <a:pt x="115218" y="243475"/>
                  </a:lnTo>
                  <a:lnTo>
                    <a:pt x="123046" y="204722"/>
                  </a:lnTo>
                  <a:lnTo>
                    <a:pt x="125690" y="144814"/>
                  </a:lnTo>
                  <a:lnTo>
                    <a:pt x="127077" y="139826"/>
                  </a:lnTo>
                  <a:lnTo>
                    <a:pt x="129171" y="141180"/>
                  </a:lnTo>
                  <a:lnTo>
                    <a:pt x="150767" y="193935"/>
                  </a:lnTo>
                  <a:lnTo>
                    <a:pt x="175702" y="251879"/>
                  </a:lnTo>
                  <a:lnTo>
                    <a:pt x="207552" y="299631"/>
                  </a:lnTo>
                  <a:lnTo>
                    <a:pt x="236403" y="328291"/>
                  </a:lnTo>
                  <a:lnTo>
                    <a:pt x="254806" y="338149"/>
                  </a:lnTo>
                  <a:lnTo>
                    <a:pt x="264627" y="338907"/>
                  </a:lnTo>
                  <a:lnTo>
                    <a:pt x="284898" y="333509"/>
                  </a:lnTo>
                  <a:lnTo>
                    <a:pt x="310452" y="317316"/>
                  </a:lnTo>
                  <a:lnTo>
                    <a:pt x="322422" y="301296"/>
                  </a:lnTo>
                  <a:lnTo>
                    <a:pt x="330472" y="281308"/>
                  </a:lnTo>
                  <a:lnTo>
                    <a:pt x="341653" y="222326"/>
                  </a:lnTo>
                  <a:lnTo>
                    <a:pt x="339061" y="169651"/>
                  </a:lnTo>
                  <a:lnTo>
                    <a:pt x="334217" y="110373"/>
                  </a:lnTo>
                  <a:lnTo>
                    <a:pt x="326245" y="47246"/>
                  </a:lnTo>
                  <a:lnTo>
                    <a:pt x="315854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044682" y="2281886"/>
              <a:ext cx="132602" cy="192312"/>
            </a:xfrm>
            <a:custGeom>
              <a:avLst/>
              <a:gdLst/>
              <a:ahLst/>
              <a:cxnLst/>
              <a:rect l="0" t="0" r="0" b="0"/>
              <a:pathLst>
                <a:path w="132602" h="192312">
                  <a:moveTo>
                    <a:pt x="19525" y="87025"/>
                  </a:moveTo>
                  <a:lnTo>
                    <a:pt x="80636" y="69067"/>
                  </a:lnTo>
                  <a:lnTo>
                    <a:pt x="112501" y="57658"/>
                  </a:lnTo>
                  <a:lnTo>
                    <a:pt x="129478" y="46287"/>
                  </a:lnTo>
                  <a:lnTo>
                    <a:pt x="132601" y="38810"/>
                  </a:lnTo>
                  <a:lnTo>
                    <a:pt x="132344" y="30315"/>
                  </a:lnTo>
                  <a:lnTo>
                    <a:pt x="129833" y="21142"/>
                  </a:lnTo>
                  <a:lnTo>
                    <a:pt x="124649" y="13858"/>
                  </a:lnTo>
                  <a:lnTo>
                    <a:pt x="109530" y="2644"/>
                  </a:lnTo>
                  <a:lnTo>
                    <a:pt x="91113" y="0"/>
                  </a:lnTo>
                  <a:lnTo>
                    <a:pt x="70059" y="3894"/>
                  </a:lnTo>
                  <a:lnTo>
                    <a:pt x="45104" y="13423"/>
                  </a:lnTo>
                  <a:lnTo>
                    <a:pt x="24654" y="28577"/>
                  </a:lnTo>
                  <a:lnTo>
                    <a:pt x="15925" y="37531"/>
                  </a:lnTo>
                  <a:lnTo>
                    <a:pt x="6227" y="59959"/>
                  </a:lnTo>
                  <a:lnTo>
                    <a:pt x="0" y="112485"/>
                  </a:lnTo>
                  <a:lnTo>
                    <a:pt x="5388" y="133826"/>
                  </a:lnTo>
                  <a:lnTo>
                    <a:pt x="27911" y="166590"/>
                  </a:lnTo>
                  <a:lnTo>
                    <a:pt x="53595" y="182870"/>
                  </a:lnTo>
                  <a:lnTo>
                    <a:pt x="93224" y="192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253720" y="2474197"/>
              <a:ext cx="42164" cy="126342"/>
            </a:xfrm>
            <a:custGeom>
              <a:avLst/>
              <a:gdLst/>
              <a:ahLst/>
              <a:cxnLst/>
              <a:rect l="0" t="0" r="0" b="0"/>
              <a:pathLst>
                <a:path w="42164" h="126342">
                  <a:moveTo>
                    <a:pt x="0" y="0"/>
                  </a:moveTo>
                  <a:lnTo>
                    <a:pt x="15641" y="17980"/>
                  </a:lnTo>
                  <a:lnTo>
                    <a:pt x="40433" y="64152"/>
                  </a:lnTo>
                  <a:lnTo>
                    <a:pt x="42163" y="74353"/>
                  </a:lnTo>
                  <a:lnTo>
                    <a:pt x="37846" y="95047"/>
                  </a:lnTo>
                  <a:lnTo>
                    <a:pt x="32250" y="103139"/>
                  </a:lnTo>
                  <a:lnTo>
                    <a:pt x="0" y="1263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443233" y="2295212"/>
              <a:ext cx="178307" cy="196657"/>
            </a:xfrm>
            <a:custGeom>
              <a:avLst/>
              <a:gdLst/>
              <a:ahLst/>
              <a:cxnLst/>
              <a:rect l="0" t="0" r="0" b="0"/>
              <a:pathLst>
                <a:path w="178307" h="196657">
                  <a:moveTo>
                    <a:pt x="0" y="31586"/>
                  </a:moveTo>
                  <a:lnTo>
                    <a:pt x="3119" y="80516"/>
                  </a:lnTo>
                  <a:lnTo>
                    <a:pt x="14654" y="134058"/>
                  </a:lnTo>
                  <a:lnTo>
                    <a:pt x="30338" y="167622"/>
                  </a:lnTo>
                  <a:lnTo>
                    <a:pt x="46239" y="182903"/>
                  </a:lnTo>
                  <a:lnTo>
                    <a:pt x="66174" y="192425"/>
                  </a:lnTo>
                  <a:lnTo>
                    <a:pt x="90632" y="196656"/>
                  </a:lnTo>
                  <a:lnTo>
                    <a:pt x="110860" y="192298"/>
                  </a:lnTo>
                  <a:lnTo>
                    <a:pt x="142911" y="170436"/>
                  </a:lnTo>
                  <a:lnTo>
                    <a:pt x="159067" y="144866"/>
                  </a:lnTo>
                  <a:lnTo>
                    <a:pt x="173837" y="103615"/>
                  </a:lnTo>
                  <a:lnTo>
                    <a:pt x="177968" y="51619"/>
                  </a:lnTo>
                  <a:lnTo>
                    <a:pt x="178306" y="37922"/>
                  </a:lnTo>
                  <a:lnTo>
                    <a:pt x="176193" y="27621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705800" y="2258037"/>
              <a:ext cx="119572" cy="247746"/>
            </a:xfrm>
            <a:custGeom>
              <a:avLst/>
              <a:gdLst/>
              <a:ahLst/>
              <a:cxnLst/>
              <a:rect l="0" t="0" r="0" b="0"/>
              <a:pathLst>
                <a:path w="119572" h="247746">
                  <a:moveTo>
                    <a:pt x="95402" y="5589"/>
                  </a:moveTo>
                  <a:lnTo>
                    <a:pt x="78634" y="0"/>
                  </a:lnTo>
                  <a:lnTo>
                    <a:pt x="61043" y="376"/>
                  </a:lnTo>
                  <a:lnTo>
                    <a:pt x="42697" y="5612"/>
                  </a:lnTo>
                  <a:lnTo>
                    <a:pt x="4609" y="34593"/>
                  </a:lnTo>
                  <a:lnTo>
                    <a:pt x="948" y="42473"/>
                  </a:lnTo>
                  <a:lnTo>
                    <a:pt x="0" y="60587"/>
                  </a:lnTo>
                  <a:lnTo>
                    <a:pt x="3725" y="69160"/>
                  </a:lnTo>
                  <a:lnTo>
                    <a:pt x="17222" y="84926"/>
                  </a:lnTo>
                  <a:lnTo>
                    <a:pt x="44551" y="101366"/>
                  </a:lnTo>
                  <a:lnTo>
                    <a:pt x="92518" y="124195"/>
                  </a:lnTo>
                  <a:lnTo>
                    <a:pt x="106988" y="137852"/>
                  </a:lnTo>
                  <a:lnTo>
                    <a:pt x="117319" y="155620"/>
                  </a:lnTo>
                  <a:lnTo>
                    <a:pt x="119571" y="175215"/>
                  </a:lnTo>
                  <a:lnTo>
                    <a:pt x="118534" y="185353"/>
                  </a:lnTo>
                  <a:lnTo>
                    <a:pt x="108022" y="202858"/>
                  </a:lnTo>
                  <a:lnTo>
                    <a:pt x="91652" y="217267"/>
                  </a:lnTo>
                  <a:lnTo>
                    <a:pt x="72678" y="227570"/>
                  </a:lnTo>
                  <a:lnTo>
                    <a:pt x="19389" y="239066"/>
                  </a:lnTo>
                  <a:lnTo>
                    <a:pt x="645" y="2477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906487" y="2484725"/>
              <a:ext cx="60889" cy="178985"/>
            </a:xfrm>
            <a:custGeom>
              <a:avLst/>
              <a:gdLst/>
              <a:ahLst/>
              <a:cxnLst/>
              <a:rect l="0" t="0" r="0" b="0"/>
              <a:pathLst>
                <a:path w="60889" h="178985">
                  <a:moveTo>
                    <a:pt x="10528" y="0"/>
                  </a:moveTo>
                  <a:lnTo>
                    <a:pt x="27296" y="11178"/>
                  </a:lnTo>
                  <a:lnTo>
                    <a:pt x="38648" y="26025"/>
                  </a:lnTo>
                  <a:lnTo>
                    <a:pt x="55467" y="64152"/>
                  </a:lnTo>
                  <a:lnTo>
                    <a:pt x="60888" y="100636"/>
                  </a:lnTo>
                  <a:lnTo>
                    <a:pt x="55917" y="121156"/>
                  </a:lnTo>
                  <a:lnTo>
                    <a:pt x="33662" y="153394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151355" y="2274155"/>
              <a:ext cx="203050" cy="255703"/>
            </a:xfrm>
            <a:custGeom>
              <a:avLst/>
              <a:gdLst/>
              <a:ahLst/>
              <a:cxnLst/>
              <a:rect l="0" t="0" r="0" b="0"/>
              <a:pathLst>
                <a:path w="203050" h="255703">
                  <a:moveTo>
                    <a:pt x="113101" y="10528"/>
                  </a:moveTo>
                  <a:lnTo>
                    <a:pt x="90744" y="10528"/>
                  </a:lnTo>
                  <a:lnTo>
                    <a:pt x="60073" y="21707"/>
                  </a:lnTo>
                  <a:lnTo>
                    <a:pt x="34348" y="39837"/>
                  </a:lnTo>
                  <a:lnTo>
                    <a:pt x="17497" y="65616"/>
                  </a:lnTo>
                  <a:lnTo>
                    <a:pt x="2493" y="106938"/>
                  </a:lnTo>
                  <a:lnTo>
                    <a:pt x="0" y="145419"/>
                  </a:lnTo>
                  <a:lnTo>
                    <a:pt x="7320" y="185287"/>
                  </a:lnTo>
                  <a:lnTo>
                    <a:pt x="23787" y="218676"/>
                  </a:lnTo>
                  <a:lnTo>
                    <a:pt x="36751" y="236010"/>
                  </a:lnTo>
                  <a:lnTo>
                    <a:pt x="62792" y="253333"/>
                  </a:lnTo>
                  <a:lnTo>
                    <a:pt x="85672" y="255702"/>
                  </a:lnTo>
                  <a:lnTo>
                    <a:pt x="110269" y="251686"/>
                  </a:lnTo>
                  <a:lnTo>
                    <a:pt x="143847" y="235101"/>
                  </a:lnTo>
                  <a:lnTo>
                    <a:pt x="174853" y="207310"/>
                  </a:lnTo>
                  <a:lnTo>
                    <a:pt x="191629" y="182995"/>
                  </a:lnTo>
                  <a:lnTo>
                    <a:pt x="203049" y="142998"/>
                  </a:lnTo>
                  <a:lnTo>
                    <a:pt x="200843" y="95922"/>
                  </a:lnTo>
                  <a:lnTo>
                    <a:pt x="187192" y="56107"/>
                  </a:lnTo>
                  <a:lnTo>
                    <a:pt x="162740" y="27673"/>
                  </a:lnTo>
                  <a:lnTo>
                    <a:pt x="127678" y="10019"/>
                  </a:lnTo>
                  <a:lnTo>
                    <a:pt x="9204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386672" y="2295212"/>
              <a:ext cx="172582" cy="194512"/>
            </a:xfrm>
            <a:custGeom>
              <a:avLst/>
              <a:gdLst/>
              <a:ahLst/>
              <a:cxnLst/>
              <a:rect l="0" t="0" r="0" b="0"/>
              <a:pathLst>
                <a:path w="172582" h="194512">
                  <a:moveTo>
                    <a:pt x="14654" y="0"/>
                  </a:moveTo>
                  <a:lnTo>
                    <a:pt x="0" y="58617"/>
                  </a:lnTo>
                  <a:lnTo>
                    <a:pt x="1083" y="93407"/>
                  </a:lnTo>
                  <a:lnTo>
                    <a:pt x="15177" y="147221"/>
                  </a:lnTo>
                  <a:lnTo>
                    <a:pt x="18513" y="157809"/>
                  </a:lnTo>
                  <a:lnTo>
                    <a:pt x="31577" y="175812"/>
                  </a:lnTo>
                  <a:lnTo>
                    <a:pt x="39974" y="183889"/>
                  </a:lnTo>
                  <a:lnTo>
                    <a:pt x="64902" y="192862"/>
                  </a:lnTo>
                  <a:lnTo>
                    <a:pt x="91968" y="194511"/>
                  </a:lnTo>
                  <a:lnTo>
                    <a:pt x="111797" y="187445"/>
                  </a:lnTo>
                  <a:lnTo>
                    <a:pt x="136114" y="164724"/>
                  </a:lnTo>
                  <a:lnTo>
                    <a:pt x="160948" y="115322"/>
                  </a:lnTo>
                  <a:lnTo>
                    <a:pt x="169134" y="80963"/>
                  </a:lnTo>
                  <a:lnTo>
                    <a:pt x="172581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601368" y="2263626"/>
              <a:ext cx="105286" cy="214876"/>
            </a:xfrm>
            <a:custGeom>
              <a:avLst/>
              <a:gdLst/>
              <a:ahLst/>
              <a:cxnLst/>
              <a:rect l="0" t="0" r="0" b="0"/>
              <a:pathLst>
                <a:path w="105286" h="214876">
                  <a:moveTo>
                    <a:pt x="0" y="105285"/>
                  </a:moveTo>
                  <a:lnTo>
                    <a:pt x="19127" y="165226"/>
                  </a:lnTo>
                  <a:lnTo>
                    <a:pt x="45854" y="214875"/>
                  </a:lnTo>
                  <a:lnTo>
                    <a:pt x="44556" y="208974"/>
                  </a:lnTo>
                  <a:lnTo>
                    <a:pt x="22085" y="151274"/>
                  </a:lnTo>
                  <a:lnTo>
                    <a:pt x="13952" y="111373"/>
                  </a:lnTo>
                  <a:lnTo>
                    <a:pt x="17132" y="69914"/>
                  </a:lnTo>
                  <a:lnTo>
                    <a:pt x="25552" y="48231"/>
                  </a:lnTo>
                  <a:lnTo>
                    <a:pt x="31072" y="39173"/>
                  </a:lnTo>
                  <a:lnTo>
                    <a:pt x="46564" y="25989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790880" y="2289623"/>
              <a:ext cx="171489" cy="237217"/>
            </a:xfrm>
            <a:custGeom>
              <a:avLst/>
              <a:gdLst/>
              <a:ahLst/>
              <a:cxnLst/>
              <a:rect l="0" t="0" r="0" b="0"/>
              <a:pathLst>
                <a:path w="171489" h="237217">
                  <a:moveTo>
                    <a:pt x="147400" y="5589"/>
                  </a:moveTo>
                  <a:lnTo>
                    <a:pt x="130632" y="0"/>
                  </a:lnTo>
                  <a:lnTo>
                    <a:pt x="97847" y="2113"/>
                  </a:lnTo>
                  <a:lnTo>
                    <a:pt x="53254" y="14478"/>
                  </a:lnTo>
                  <a:lnTo>
                    <a:pt x="31857" y="25527"/>
                  </a:lnTo>
                  <a:lnTo>
                    <a:pt x="24748" y="34089"/>
                  </a:lnTo>
                  <a:lnTo>
                    <a:pt x="16849" y="56080"/>
                  </a:lnTo>
                  <a:lnTo>
                    <a:pt x="17081" y="66156"/>
                  </a:lnTo>
                  <a:lnTo>
                    <a:pt x="23580" y="83590"/>
                  </a:lnTo>
                  <a:lnTo>
                    <a:pt x="40506" y="96018"/>
                  </a:lnTo>
                  <a:lnTo>
                    <a:pt x="63627" y="104271"/>
                  </a:lnTo>
                  <a:lnTo>
                    <a:pt x="113477" y="115809"/>
                  </a:lnTo>
                  <a:lnTo>
                    <a:pt x="151878" y="139925"/>
                  </a:lnTo>
                  <a:lnTo>
                    <a:pt x="169133" y="165885"/>
                  </a:lnTo>
                  <a:lnTo>
                    <a:pt x="171488" y="185626"/>
                  </a:lnTo>
                  <a:lnTo>
                    <a:pt x="170478" y="195804"/>
                  </a:lnTo>
                  <a:lnTo>
                    <a:pt x="166294" y="203759"/>
                  </a:lnTo>
                  <a:lnTo>
                    <a:pt x="152287" y="215717"/>
                  </a:lnTo>
                  <a:lnTo>
                    <a:pt x="119082" y="229026"/>
                  </a:lnTo>
                  <a:lnTo>
                    <a:pt x="64770" y="235598"/>
                  </a:lnTo>
                  <a:lnTo>
                    <a:pt x="14527" y="236897"/>
                  </a:lnTo>
                  <a:lnTo>
                    <a:pt x="0" y="2372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8" name="Group 127"/>
          <p:cNvGrpSpPr/>
          <p:nvPr/>
        </p:nvGrpSpPr>
        <p:grpSpPr>
          <a:xfrm>
            <a:off x="4579896" y="3190134"/>
            <a:ext cx="1676729" cy="600126"/>
            <a:chOff x="4579896" y="3190134"/>
            <a:chExt cx="1676729" cy="600126"/>
          </a:xfrm>
        </p:grpSpPr>
        <p:sp>
          <p:nvSpPr>
            <p:cNvPr id="117" name="Freeform 116"/>
            <p:cNvSpPr/>
            <p:nvPr/>
          </p:nvSpPr>
          <p:spPr>
            <a:xfrm>
              <a:off x="4674653" y="3190134"/>
              <a:ext cx="94757" cy="136872"/>
            </a:xfrm>
            <a:custGeom>
              <a:avLst/>
              <a:gdLst/>
              <a:ahLst/>
              <a:cxnLst/>
              <a:rect l="0" t="0" r="0" b="0"/>
              <a:pathLst>
                <a:path w="94757" h="136872">
                  <a:moveTo>
                    <a:pt x="0" y="0"/>
                  </a:moveTo>
                  <a:lnTo>
                    <a:pt x="20243" y="43963"/>
                  </a:lnTo>
                  <a:lnTo>
                    <a:pt x="65668" y="99134"/>
                  </a:lnTo>
                  <a:lnTo>
                    <a:pt x="79378" y="124130"/>
                  </a:lnTo>
                  <a:lnTo>
                    <a:pt x="94756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4579896" y="3190134"/>
              <a:ext cx="284270" cy="431670"/>
            </a:xfrm>
            <a:custGeom>
              <a:avLst/>
              <a:gdLst/>
              <a:ahLst/>
              <a:cxnLst/>
              <a:rect l="0" t="0" r="0" b="0"/>
              <a:pathLst>
                <a:path w="284270" h="431670">
                  <a:moveTo>
                    <a:pt x="284269" y="0"/>
                  </a:moveTo>
                  <a:lnTo>
                    <a:pt x="247183" y="61111"/>
                  </a:lnTo>
                  <a:lnTo>
                    <a:pt x="204906" y="115543"/>
                  </a:lnTo>
                  <a:lnTo>
                    <a:pt x="171754" y="160087"/>
                  </a:lnTo>
                  <a:lnTo>
                    <a:pt x="135702" y="219260"/>
                  </a:lnTo>
                  <a:lnTo>
                    <a:pt x="102628" y="274071"/>
                  </a:lnTo>
                  <a:lnTo>
                    <a:pt x="68235" y="329958"/>
                  </a:lnTo>
                  <a:lnTo>
                    <a:pt x="40124" y="385519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689502" y="3442818"/>
              <a:ext cx="160136" cy="175948"/>
            </a:xfrm>
            <a:custGeom>
              <a:avLst/>
              <a:gdLst/>
              <a:ahLst/>
              <a:cxnLst/>
              <a:rect l="0" t="0" r="0" b="0"/>
              <a:pathLst>
                <a:path w="160136" h="175948">
                  <a:moveTo>
                    <a:pt x="111492" y="10529"/>
                  </a:moveTo>
                  <a:lnTo>
                    <a:pt x="94725" y="4940"/>
                  </a:lnTo>
                  <a:lnTo>
                    <a:pt x="77134" y="5315"/>
                  </a:lnTo>
                  <a:lnTo>
                    <a:pt x="57618" y="10551"/>
                  </a:lnTo>
                  <a:lnTo>
                    <a:pt x="37245" y="20677"/>
                  </a:lnTo>
                  <a:lnTo>
                    <a:pt x="11635" y="45121"/>
                  </a:lnTo>
                  <a:lnTo>
                    <a:pt x="2770" y="67627"/>
                  </a:lnTo>
                  <a:lnTo>
                    <a:pt x="0" y="93228"/>
                  </a:lnTo>
                  <a:lnTo>
                    <a:pt x="2669" y="120204"/>
                  </a:lnTo>
                  <a:lnTo>
                    <a:pt x="10874" y="141551"/>
                  </a:lnTo>
                  <a:lnTo>
                    <a:pt x="16337" y="150520"/>
                  </a:lnTo>
                  <a:lnTo>
                    <a:pt x="31767" y="163604"/>
                  </a:lnTo>
                  <a:lnTo>
                    <a:pt x="51492" y="172149"/>
                  </a:lnTo>
                  <a:lnTo>
                    <a:pt x="75857" y="175947"/>
                  </a:lnTo>
                  <a:lnTo>
                    <a:pt x="86566" y="173450"/>
                  </a:lnTo>
                  <a:lnTo>
                    <a:pt x="112816" y="154338"/>
                  </a:lnTo>
                  <a:lnTo>
                    <a:pt x="149809" y="113724"/>
                  </a:lnTo>
                  <a:lnTo>
                    <a:pt x="157768" y="90708"/>
                  </a:lnTo>
                  <a:lnTo>
                    <a:pt x="160135" y="66051"/>
                  </a:lnTo>
                  <a:lnTo>
                    <a:pt x="157288" y="43394"/>
                  </a:lnTo>
                  <a:lnTo>
                    <a:pt x="149004" y="24746"/>
                  </a:lnTo>
                  <a:lnTo>
                    <a:pt x="143519" y="16497"/>
                  </a:lnTo>
                  <a:lnTo>
                    <a:pt x="135183" y="10999"/>
                  </a:lnTo>
                  <a:lnTo>
                    <a:pt x="9043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897499" y="3421761"/>
              <a:ext cx="164793" cy="210689"/>
            </a:xfrm>
            <a:custGeom>
              <a:avLst/>
              <a:gdLst/>
              <a:ahLst/>
              <a:cxnLst/>
              <a:rect l="0" t="0" r="0" b="0"/>
              <a:pathLst>
                <a:path w="164793" h="210689">
                  <a:moveTo>
                    <a:pt x="19309" y="21057"/>
                  </a:moveTo>
                  <a:lnTo>
                    <a:pt x="8131" y="37825"/>
                  </a:lnTo>
                  <a:lnTo>
                    <a:pt x="1179" y="70609"/>
                  </a:lnTo>
                  <a:lnTo>
                    <a:pt x="0" y="122439"/>
                  </a:lnTo>
                  <a:lnTo>
                    <a:pt x="12983" y="178471"/>
                  </a:lnTo>
                  <a:lnTo>
                    <a:pt x="25856" y="196694"/>
                  </a:lnTo>
                  <a:lnTo>
                    <a:pt x="34202" y="204829"/>
                  </a:lnTo>
                  <a:lnTo>
                    <a:pt x="43276" y="209082"/>
                  </a:lnTo>
                  <a:lnTo>
                    <a:pt x="62716" y="210688"/>
                  </a:lnTo>
                  <a:lnTo>
                    <a:pt x="93392" y="199427"/>
                  </a:lnTo>
                  <a:lnTo>
                    <a:pt x="119118" y="181272"/>
                  </a:lnTo>
                  <a:lnTo>
                    <a:pt x="153961" y="125619"/>
                  </a:lnTo>
                  <a:lnTo>
                    <a:pt x="162931" y="88953"/>
                  </a:lnTo>
                  <a:lnTo>
                    <a:pt x="164792" y="36982"/>
                  </a:lnTo>
                  <a:lnTo>
                    <a:pt x="15618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116850" y="3590217"/>
              <a:ext cx="56556" cy="157929"/>
            </a:xfrm>
            <a:custGeom>
              <a:avLst/>
              <a:gdLst/>
              <a:ahLst/>
              <a:cxnLst/>
              <a:rect l="0" t="0" r="0" b="0"/>
              <a:pathLst>
                <a:path w="56556" h="157929">
                  <a:moveTo>
                    <a:pt x="31585" y="0"/>
                  </a:moveTo>
                  <a:lnTo>
                    <a:pt x="55304" y="43963"/>
                  </a:lnTo>
                  <a:lnTo>
                    <a:pt x="56555" y="63993"/>
                  </a:lnTo>
                  <a:lnTo>
                    <a:pt x="52041" y="84593"/>
                  </a:lnTo>
                  <a:lnTo>
                    <a:pt x="36346" y="114752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5401119" y="3379647"/>
              <a:ext cx="84229" cy="147400"/>
            </a:xfrm>
            <a:custGeom>
              <a:avLst/>
              <a:gdLst/>
              <a:ahLst/>
              <a:cxnLst/>
              <a:rect l="0" t="0" r="0" b="0"/>
              <a:pathLst>
                <a:path w="84229" h="147400">
                  <a:moveTo>
                    <a:pt x="0" y="0"/>
                  </a:moveTo>
                  <a:lnTo>
                    <a:pt x="9575" y="31283"/>
                  </a:lnTo>
                  <a:lnTo>
                    <a:pt x="46156" y="85280"/>
                  </a:lnTo>
                  <a:lnTo>
                    <a:pt x="84228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5369533" y="3337533"/>
              <a:ext cx="221100" cy="452727"/>
            </a:xfrm>
            <a:custGeom>
              <a:avLst/>
              <a:gdLst/>
              <a:ahLst/>
              <a:cxnLst/>
              <a:rect l="0" t="0" r="0" b="0"/>
              <a:pathLst>
                <a:path w="221100" h="452727">
                  <a:moveTo>
                    <a:pt x="221099" y="0"/>
                  </a:moveTo>
                  <a:lnTo>
                    <a:pt x="192418" y="53875"/>
                  </a:lnTo>
                  <a:lnTo>
                    <a:pt x="160896" y="111037"/>
                  </a:lnTo>
                  <a:lnTo>
                    <a:pt x="124865" y="169500"/>
                  </a:lnTo>
                  <a:lnTo>
                    <a:pt x="101954" y="231719"/>
                  </a:lnTo>
                  <a:lnTo>
                    <a:pt x="75145" y="294806"/>
                  </a:lnTo>
                  <a:lnTo>
                    <a:pt x="50176" y="350562"/>
                  </a:lnTo>
                  <a:lnTo>
                    <a:pt x="24459" y="409636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5565562" y="3348062"/>
              <a:ext cx="148659" cy="193779"/>
            </a:xfrm>
            <a:custGeom>
              <a:avLst/>
              <a:gdLst/>
              <a:ahLst/>
              <a:cxnLst/>
              <a:rect l="0" t="0" r="0" b="0"/>
              <a:pathLst>
                <a:path w="148659" h="193779">
                  <a:moveTo>
                    <a:pt x="88241" y="0"/>
                  </a:moveTo>
                  <a:lnTo>
                    <a:pt x="71473" y="5589"/>
                  </a:lnTo>
                  <a:lnTo>
                    <a:pt x="57002" y="17692"/>
                  </a:lnTo>
                  <a:lnTo>
                    <a:pt x="22776" y="58048"/>
                  </a:lnTo>
                  <a:lnTo>
                    <a:pt x="1126" y="114908"/>
                  </a:lnTo>
                  <a:lnTo>
                    <a:pt x="0" y="136467"/>
                  </a:lnTo>
                  <a:lnTo>
                    <a:pt x="4569" y="157748"/>
                  </a:lnTo>
                  <a:lnTo>
                    <a:pt x="14398" y="178905"/>
                  </a:lnTo>
                  <a:lnTo>
                    <a:pt x="22635" y="185950"/>
                  </a:lnTo>
                  <a:lnTo>
                    <a:pt x="44265" y="193778"/>
                  </a:lnTo>
                  <a:lnTo>
                    <a:pt x="66356" y="191019"/>
                  </a:lnTo>
                  <a:lnTo>
                    <a:pt x="95405" y="176311"/>
                  </a:lnTo>
                  <a:lnTo>
                    <a:pt x="126181" y="150380"/>
                  </a:lnTo>
                  <a:lnTo>
                    <a:pt x="142116" y="124105"/>
                  </a:lnTo>
                  <a:lnTo>
                    <a:pt x="148658" y="82915"/>
                  </a:lnTo>
                  <a:lnTo>
                    <a:pt x="145007" y="44844"/>
                  </a:lnTo>
                  <a:lnTo>
                    <a:pt x="133357" y="25390"/>
                  </a:lnTo>
                  <a:lnTo>
                    <a:pt x="113307" y="7523"/>
                  </a:lnTo>
                  <a:lnTo>
                    <a:pt x="9876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5748559" y="3400704"/>
              <a:ext cx="123614" cy="188039"/>
            </a:xfrm>
            <a:custGeom>
              <a:avLst/>
              <a:gdLst/>
              <a:ahLst/>
              <a:cxnLst/>
              <a:rect l="0" t="0" r="0" b="0"/>
              <a:pathLst>
                <a:path w="123614" h="188039">
                  <a:moveTo>
                    <a:pt x="0" y="0"/>
                  </a:moveTo>
                  <a:lnTo>
                    <a:pt x="0" y="54145"/>
                  </a:lnTo>
                  <a:lnTo>
                    <a:pt x="5590" y="109092"/>
                  </a:lnTo>
                  <a:lnTo>
                    <a:pt x="19128" y="156600"/>
                  </a:lnTo>
                  <a:lnTo>
                    <a:pt x="30339" y="178394"/>
                  </a:lnTo>
                  <a:lnTo>
                    <a:pt x="37773" y="184441"/>
                  </a:lnTo>
                  <a:lnTo>
                    <a:pt x="46239" y="187301"/>
                  </a:lnTo>
                  <a:lnTo>
                    <a:pt x="55393" y="188038"/>
                  </a:lnTo>
                  <a:lnTo>
                    <a:pt x="71803" y="182619"/>
                  </a:lnTo>
                  <a:lnTo>
                    <a:pt x="79454" y="177898"/>
                  </a:lnTo>
                  <a:lnTo>
                    <a:pt x="101401" y="148897"/>
                  </a:lnTo>
                  <a:lnTo>
                    <a:pt x="117132" y="116258"/>
                  </a:lnTo>
                  <a:lnTo>
                    <a:pt x="123613" y="78770"/>
                  </a:lnTo>
                  <a:lnTo>
                    <a:pt x="117650" y="24845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5913331" y="3352210"/>
              <a:ext cx="130027" cy="190108"/>
            </a:xfrm>
            <a:custGeom>
              <a:avLst/>
              <a:gdLst/>
              <a:ahLst/>
              <a:cxnLst/>
              <a:rect l="0" t="0" r="0" b="0"/>
              <a:pathLst>
                <a:path w="130027" h="190108">
                  <a:moveTo>
                    <a:pt x="24741" y="143251"/>
                  </a:moveTo>
                  <a:lnTo>
                    <a:pt x="40360" y="190107"/>
                  </a:lnTo>
                  <a:lnTo>
                    <a:pt x="15294" y="131675"/>
                  </a:lnTo>
                  <a:lnTo>
                    <a:pt x="1535" y="100826"/>
                  </a:lnTo>
                  <a:lnTo>
                    <a:pt x="0" y="76822"/>
                  </a:lnTo>
                  <a:lnTo>
                    <a:pt x="4387" y="52896"/>
                  </a:lnTo>
                  <a:lnTo>
                    <a:pt x="14135" y="34463"/>
                  </a:lnTo>
                  <a:lnTo>
                    <a:pt x="38366" y="10932"/>
                  </a:lnTo>
                  <a:lnTo>
                    <a:pt x="60822" y="2554"/>
                  </a:lnTo>
                  <a:lnTo>
                    <a:pt x="85231" y="0"/>
                  </a:lnTo>
                  <a:lnTo>
                    <a:pt x="130026" y="63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6114544" y="3353001"/>
              <a:ext cx="142081" cy="258274"/>
            </a:xfrm>
            <a:custGeom>
              <a:avLst/>
              <a:gdLst/>
              <a:ahLst/>
              <a:cxnLst/>
              <a:rect l="0" t="0" r="0" b="0"/>
              <a:pathLst>
                <a:path w="142081" h="258274">
                  <a:moveTo>
                    <a:pt x="97269" y="5589"/>
                  </a:moveTo>
                  <a:lnTo>
                    <a:pt x="80501" y="0"/>
                  </a:lnTo>
                  <a:lnTo>
                    <a:pt x="62911" y="376"/>
                  </a:lnTo>
                  <a:lnTo>
                    <a:pt x="43394" y="5612"/>
                  </a:lnTo>
                  <a:lnTo>
                    <a:pt x="23022" y="15738"/>
                  </a:lnTo>
                  <a:lnTo>
                    <a:pt x="8508" y="31157"/>
                  </a:lnTo>
                  <a:lnTo>
                    <a:pt x="3000" y="40182"/>
                  </a:lnTo>
                  <a:lnTo>
                    <a:pt x="0" y="62688"/>
                  </a:lnTo>
                  <a:lnTo>
                    <a:pt x="837" y="75240"/>
                  </a:lnTo>
                  <a:lnTo>
                    <a:pt x="4905" y="84779"/>
                  </a:lnTo>
                  <a:lnTo>
                    <a:pt x="18784" y="98496"/>
                  </a:lnTo>
                  <a:lnTo>
                    <a:pt x="76716" y="124442"/>
                  </a:lnTo>
                  <a:lnTo>
                    <a:pt x="107947" y="135301"/>
                  </a:lnTo>
                  <a:lnTo>
                    <a:pt x="122682" y="148637"/>
                  </a:lnTo>
                  <a:lnTo>
                    <a:pt x="141673" y="185794"/>
                  </a:lnTo>
                  <a:lnTo>
                    <a:pt x="142080" y="194746"/>
                  </a:lnTo>
                  <a:lnTo>
                    <a:pt x="136292" y="210932"/>
                  </a:lnTo>
                  <a:lnTo>
                    <a:pt x="119880" y="233198"/>
                  </a:lnTo>
                  <a:lnTo>
                    <a:pt x="94610" y="249024"/>
                  </a:lnTo>
                  <a:lnTo>
                    <a:pt x="41329" y="256446"/>
                  </a:lnTo>
                  <a:lnTo>
                    <a:pt x="2513" y="2582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7" name="Group 146"/>
          <p:cNvGrpSpPr/>
          <p:nvPr/>
        </p:nvGrpSpPr>
        <p:grpSpPr>
          <a:xfrm>
            <a:off x="4527253" y="4421969"/>
            <a:ext cx="3038682" cy="715938"/>
            <a:chOff x="4527253" y="4421969"/>
            <a:chExt cx="3038682" cy="715938"/>
          </a:xfrm>
        </p:grpSpPr>
        <p:sp>
          <p:nvSpPr>
            <p:cNvPr id="129" name="Freeform 128"/>
            <p:cNvSpPr/>
            <p:nvPr/>
          </p:nvSpPr>
          <p:spPr>
            <a:xfrm>
              <a:off x="4653596" y="4474611"/>
              <a:ext cx="21058" cy="400084"/>
            </a:xfrm>
            <a:custGeom>
              <a:avLst/>
              <a:gdLst/>
              <a:ahLst/>
              <a:cxnLst/>
              <a:rect l="0" t="0" r="0" b="0"/>
              <a:pathLst>
                <a:path w="21058" h="400084">
                  <a:moveTo>
                    <a:pt x="0" y="0"/>
                  </a:moveTo>
                  <a:lnTo>
                    <a:pt x="5589" y="62093"/>
                  </a:lnTo>
                  <a:lnTo>
                    <a:pt x="9065" y="111204"/>
                  </a:lnTo>
                  <a:lnTo>
                    <a:pt x="12997" y="153149"/>
                  </a:lnTo>
                  <a:lnTo>
                    <a:pt x="17475" y="197918"/>
                  </a:lnTo>
                  <a:lnTo>
                    <a:pt x="19464" y="241212"/>
                  </a:lnTo>
                  <a:lnTo>
                    <a:pt x="20349" y="283850"/>
                  </a:lnTo>
                  <a:lnTo>
                    <a:pt x="20847" y="344197"/>
                  </a:lnTo>
                  <a:lnTo>
                    <a:pt x="21057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4527253" y="4426908"/>
              <a:ext cx="347442" cy="79290"/>
            </a:xfrm>
            <a:custGeom>
              <a:avLst/>
              <a:gdLst/>
              <a:ahLst/>
              <a:cxnLst/>
              <a:rect l="0" t="0" r="0" b="0"/>
              <a:pathLst>
                <a:path w="347442" h="79290">
                  <a:moveTo>
                    <a:pt x="347441" y="5589"/>
                  </a:moveTo>
                  <a:lnTo>
                    <a:pt x="330673" y="0"/>
                  </a:lnTo>
                  <a:lnTo>
                    <a:pt x="309963" y="3495"/>
                  </a:lnTo>
                  <a:lnTo>
                    <a:pt x="286330" y="9338"/>
                  </a:lnTo>
                  <a:lnTo>
                    <a:pt x="226310" y="11903"/>
                  </a:lnTo>
                  <a:lnTo>
                    <a:pt x="171609" y="30926"/>
                  </a:lnTo>
                  <a:lnTo>
                    <a:pt x="118863" y="47162"/>
                  </a:lnTo>
                  <a:lnTo>
                    <a:pt x="63573" y="65179"/>
                  </a:lnTo>
                  <a:lnTo>
                    <a:pt x="24256" y="76155"/>
                  </a:lnTo>
                  <a:lnTo>
                    <a:pt x="0" y="792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4887745" y="4421969"/>
              <a:ext cx="338563" cy="465440"/>
            </a:xfrm>
            <a:custGeom>
              <a:avLst/>
              <a:gdLst/>
              <a:ahLst/>
              <a:cxnLst/>
              <a:rect l="0" t="0" r="0" b="0"/>
              <a:pathLst>
                <a:path w="338563" h="465440">
                  <a:moveTo>
                    <a:pt x="8006" y="0"/>
                  </a:moveTo>
                  <a:lnTo>
                    <a:pt x="13595" y="58616"/>
                  </a:lnTo>
                  <a:lnTo>
                    <a:pt x="18729" y="115130"/>
                  </a:lnTo>
                  <a:lnTo>
                    <a:pt x="25481" y="171373"/>
                  </a:lnTo>
                  <a:lnTo>
                    <a:pt x="29171" y="228981"/>
                  </a:lnTo>
                  <a:lnTo>
                    <a:pt x="37186" y="287906"/>
                  </a:lnTo>
                  <a:lnTo>
                    <a:pt x="35759" y="331750"/>
                  </a:lnTo>
                  <a:lnTo>
                    <a:pt x="30386" y="383595"/>
                  </a:lnTo>
                  <a:lnTo>
                    <a:pt x="28154" y="437727"/>
                  </a:lnTo>
                  <a:lnTo>
                    <a:pt x="23590" y="461267"/>
                  </a:lnTo>
                  <a:lnTo>
                    <a:pt x="20735" y="465439"/>
                  </a:lnTo>
                  <a:lnTo>
                    <a:pt x="17662" y="464711"/>
                  </a:lnTo>
                  <a:lnTo>
                    <a:pt x="11128" y="454542"/>
                  </a:lnTo>
                  <a:lnTo>
                    <a:pt x="2042" y="427917"/>
                  </a:lnTo>
                  <a:lnTo>
                    <a:pt x="0" y="392082"/>
                  </a:lnTo>
                  <a:lnTo>
                    <a:pt x="6721" y="331655"/>
                  </a:lnTo>
                  <a:lnTo>
                    <a:pt x="18803" y="296360"/>
                  </a:lnTo>
                  <a:lnTo>
                    <a:pt x="37202" y="263675"/>
                  </a:lnTo>
                  <a:lnTo>
                    <a:pt x="46187" y="257671"/>
                  </a:lnTo>
                  <a:lnTo>
                    <a:pt x="68649" y="254121"/>
                  </a:lnTo>
                  <a:lnTo>
                    <a:pt x="91110" y="259561"/>
                  </a:lnTo>
                  <a:lnTo>
                    <a:pt x="102013" y="264288"/>
                  </a:lnTo>
                  <a:lnTo>
                    <a:pt x="117247" y="278898"/>
                  </a:lnTo>
                  <a:lnTo>
                    <a:pt x="152633" y="340484"/>
                  </a:lnTo>
                  <a:lnTo>
                    <a:pt x="161993" y="380084"/>
                  </a:lnTo>
                  <a:lnTo>
                    <a:pt x="171481" y="432761"/>
                  </a:lnTo>
                  <a:lnTo>
                    <a:pt x="169179" y="423575"/>
                  </a:lnTo>
                  <a:lnTo>
                    <a:pt x="172484" y="397684"/>
                  </a:lnTo>
                  <a:lnTo>
                    <a:pt x="177320" y="390295"/>
                  </a:lnTo>
                  <a:lnTo>
                    <a:pt x="192051" y="378965"/>
                  </a:lnTo>
                  <a:lnTo>
                    <a:pt x="220075" y="366010"/>
                  </a:lnTo>
                  <a:lnTo>
                    <a:pt x="279749" y="355908"/>
                  </a:lnTo>
                  <a:lnTo>
                    <a:pt x="312741" y="343710"/>
                  </a:lnTo>
                  <a:lnTo>
                    <a:pt x="323466" y="337934"/>
                  </a:lnTo>
                  <a:lnTo>
                    <a:pt x="330617" y="329404"/>
                  </a:lnTo>
                  <a:lnTo>
                    <a:pt x="338562" y="307449"/>
                  </a:lnTo>
                  <a:lnTo>
                    <a:pt x="338341" y="297383"/>
                  </a:lnTo>
                  <a:lnTo>
                    <a:pt x="331856" y="279959"/>
                  </a:lnTo>
                  <a:lnTo>
                    <a:pt x="318056" y="267535"/>
                  </a:lnTo>
                  <a:lnTo>
                    <a:pt x="309462" y="262585"/>
                  </a:lnTo>
                  <a:lnTo>
                    <a:pt x="290555" y="260204"/>
                  </a:lnTo>
                  <a:lnTo>
                    <a:pt x="271624" y="264215"/>
                  </a:lnTo>
                  <a:lnTo>
                    <a:pt x="240406" y="285854"/>
                  </a:lnTo>
                  <a:lnTo>
                    <a:pt x="227108" y="300181"/>
                  </a:lnTo>
                  <a:lnTo>
                    <a:pt x="217299" y="318247"/>
                  </a:lnTo>
                  <a:lnTo>
                    <a:pt x="215279" y="341094"/>
                  </a:lnTo>
                  <a:lnTo>
                    <a:pt x="226547" y="399247"/>
                  </a:lnTo>
                  <a:lnTo>
                    <a:pt x="233037" y="420768"/>
                  </a:lnTo>
                  <a:lnTo>
                    <a:pt x="246060" y="438912"/>
                  </a:lnTo>
                  <a:lnTo>
                    <a:pt x="266884" y="456041"/>
                  </a:lnTo>
                  <a:lnTo>
                    <a:pt x="281747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5253720" y="4758880"/>
              <a:ext cx="42115" cy="84230"/>
            </a:xfrm>
            <a:custGeom>
              <a:avLst/>
              <a:gdLst/>
              <a:ahLst/>
              <a:cxnLst/>
              <a:rect l="0" t="0" r="0" b="0"/>
              <a:pathLst>
                <a:path w="42115" h="84230">
                  <a:moveTo>
                    <a:pt x="0" y="0"/>
                  </a:moveTo>
                  <a:lnTo>
                    <a:pt x="29664" y="60873"/>
                  </a:lnTo>
                  <a:lnTo>
                    <a:pt x="42114" y="842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5232663" y="4674653"/>
              <a:ext cx="136871" cy="410612"/>
            </a:xfrm>
            <a:custGeom>
              <a:avLst/>
              <a:gdLst/>
              <a:ahLst/>
              <a:cxnLst/>
              <a:rect l="0" t="0" r="0" b="0"/>
              <a:pathLst>
                <a:path w="136871" h="410612">
                  <a:moveTo>
                    <a:pt x="136870" y="0"/>
                  </a:moveTo>
                  <a:lnTo>
                    <a:pt x="122216" y="58617"/>
                  </a:lnTo>
                  <a:lnTo>
                    <a:pt x="105204" y="115213"/>
                  </a:lnTo>
                  <a:lnTo>
                    <a:pt x="91231" y="174576"/>
                  </a:lnTo>
                  <a:lnTo>
                    <a:pt x="75125" y="227851"/>
                  </a:lnTo>
                  <a:lnTo>
                    <a:pt x="61123" y="280680"/>
                  </a:lnTo>
                  <a:lnTo>
                    <a:pt x="37507" y="341359"/>
                  </a:lnTo>
                  <a:lnTo>
                    <a:pt x="13431" y="385233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5401119" y="4843109"/>
              <a:ext cx="38704" cy="210571"/>
            </a:xfrm>
            <a:custGeom>
              <a:avLst/>
              <a:gdLst/>
              <a:ahLst/>
              <a:cxnLst/>
              <a:rect l="0" t="0" r="0" b="0"/>
              <a:pathLst>
                <a:path w="38704" h="210571">
                  <a:moveTo>
                    <a:pt x="10528" y="0"/>
                  </a:moveTo>
                  <a:lnTo>
                    <a:pt x="34553" y="55044"/>
                  </a:lnTo>
                  <a:lnTo>
                    <a:pt x="38703" y="91828"/>
                  </a:lnTo>
                  <a:lnTo>
                    <a:pt x="27165" y="152602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5748559" y="4443026"/>
              <a:ext cx="21058" cy="463254"/>
            </a:xfrm>
            <a:custGeom>
              <a:avLst/>
              <a:gdLst/>
              <a:ahLst/>
              <a:cxnLst/>
              <a:rect l="0" t="0" r="0" b="0"/>
              <a:pathLst>
                <a:path w="21058" h="463254">
                  <a:moveTo>
                    <a:pt x="0" y="0"/>
                  </a:moveTo>
                  <a:lnTo>
                    <a:pt x="0" y="54144"/>
                  </a:lnTo>
                  <a:lnTo>
                    <a:pt x="5590" y="109091"/>
                  </a:lnTo>
                  <a:lnTo>
                    <a:pt x="9065" y="162174"/>
                  </a:lnTo>
                  <a:lnTo>
                    <a:pt x="9878" y="205048"/>
                  </a:lnTo>
                  <a:lnTo>
                    <a:pt x="11409" y="250230"/>
                  </a:lnTo>
                  <a:lnTo>
                    <a:pt x="15989" y="293707"/>
                  </a:lnTo>
                  <a:lnTo>
                    <a:pt x="18805" y="336427"/>
                  </a:lnTo>
                  <a:lnTo>
                    <a:pt x="20390" y="393700"/>
                  </a:lnTo>
                  <a:lnTo>
                    <a:pt x="20860" y="434067"/>
                  </a:lnTo>
                  <a:lnTo>
                    <a:pt x="21057" y="4632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5590632" y="4643067"/>
              <a:ext cx="252685" cy="94757"/>
            </a:xfrm>
            <a:custGeom>
              <a:avLst/>
              <a:gdLst/>
              <a:ahLst/>
              <a:cxnLst/>
              <a:rect l="0" t="0" r="0" b="0"/>
              <a:pathLst>
                <a:path w="252685" h="94757">
                  <a:moveTo>
                    <a:pt x="252684" y="0"/>
                  </a:moveTo>
                  <a:lnTo>
                    <a:pt x="190591" y="14654"/>
                  </a:lnTo>
                  <a:lnTo>
                    <a:pt x="139207" y="29368"/>
                  </a:lnTo>
                  <a:lnTo>
                    <a:pt x="83996" y="53591"/>
                  </a:lnTo>
                  <a:lnTo>
                    <a:pt x="28030" y="80906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5853844" y="4443026"/>
              <a:ext cx="310936" cy="494840"/>
            </a:xfrm>
            <a:custGeom>
              <a:avLst/>
              <a:gdLst/>
              <a:ahLst/>
              <a:cxnLst/>
              <a:rect l="0" t="0" r="0" b="0"/>
              <a:pathLst>
                <a:path w="310936" h="494840">
                  <a:moveTo>
                    <a:pt x="0" y="0"/>
                  </a:moveTo>
                  <a:lnTo>
                    <a:pt x="3120" y="54144"/>
                  </a:lnTo>
                  <a:lnTo>
                    <a:pt x="14655" y="114680"/>
                  </a:lnTo>
                  <a:lnTo>
                    <a:pt x="19161" y="176829"/>
                  </a:lnTo>
                  <a:lnTo>
                    <a:pt x="26085" y="224749"/>
                  </a:lnTo>
                  <a:lnTo>
                    <a:pt x="35545" y="277942"/>
                  </a:lnTo>
                  <a:lnTo>
                    <a:pt x="40168" y="338156"/>
                  </a:lnTo>
                  <a:lnTo>
                    <a:pt x="41538" y="389273"/>
                  </a:lnTo>
                  <a:lnTo>
                    <a:pt x="40830" y="440278"/>
                  </a:lnTo>
                  <a:lnTo>
                    <a:pt x="38918" y="440917"/>
                  </a:lnTo>
                  <a:lnTo>
                    <a:pt x="36474" y="437834"/>
                  </a:lnTo>
                  <a:lnTo>
                    <a:pt x="32229" y="383549"/>
                  </a:lnTo>
                  <a:lnTo>
                    <a:pt x="37302" y="329356"/>
                  </a:lnTo>
                  <a:lnTo>
                    <a:pt x="46278" y="295678"/>
                  </a:lnTo>
                  <a:lnTo>
                    <a:pt x="51909" y="289536"/>
                  </a:lnTo>
                  <a:lnTo>
                    <a:pt x="59173" y="286610"/>
                  </a:lnTo>
                  <a:lnTo>
                    <a:pt x="67525" y="285830"/>
                  </a:lnTo>
                  <a:lnTo>
                    <a:pt x="75432" y="288819"/>
                  </a:lnTo>
                  <a:lnTo>
                    <a:pt x="90458" y="301499"/>
                  </a:lnTo>
                  <a:lnTo>
                    <a:pt x="117905" y="359775"/>
                  </a:lnTo>
                  <a:lnTo>
                    <a:pt x="128442" y="386848"/>
                  </a:lnTo>
                  <a:lnTo>
                    <a:pt x="138325" y="439236"/>
                  </a:lnTo>
                  <a:lnTo>
                    <a:pt x="141350" y="450751"/>
                  </a:lnTo>
                  <a:lnTo>
                    <a:pt x="143367" y="453749"/>
                  </a:lnTo>
                  <a:lnTo>
                    <a:pt x="144711" y="451068"/>
                  </a:lnTo>
                  <a:lnTo>
                    <a:pt x="152457" y="418733"/>
                  </a:lnTo>
                  <a:lnTo>
                    <a:pt x="167486" y="394430"/>
                  </a:lnTo>
                  <a:lnTo>
                    <a:pt x="186352" y="385872"/>
                  </a:lnTo>
                  <a:lnTo>
                    <a:pt x="248975" y="377588"/>
                  </a:lnTo>
                  <a:lnTo>
                    <a:pt x="282001" y="362482"/>
                  </a:lnTo>
                  <a:lnTo>
                    <a:pt x="299249" y="349836"/>
                  </a:lnTo>
                  <a:lnTo>
                    <a:pt x="308475" y="330177"/>
                  </a:lnTo>
                  <a:lnTo>
                    <a:pt x="310935" y="318384"/>
                  </a:lnTo>
                  <a:lnTo>
                    <a:pt x="310235" y="308182"/>
                  </a:lnTo>
                  <a:lnTo>
                    <a:pt x="303219" y="290608"/>
                  </a:lnTo>
                  <a:lnTo>
                    <a:pt x="286115" y="267560"/>
                  </a:lnTo>
                  <a:lnTo>
                    <a:pt x="266763" y="259295"/>
                  </a:lnTo>
                  <a:lnTo>
                    <a:pt x="255051" y="257091"/>
                  </a:lnTo>
                  <a:lnTo>
                    <a:pt x="244903" y="257962"/>
                  </a:lnTo>
                  <a:lnTo>
                    <a:pt x="227389" y="265168"/>
                  </a:lnTo>
                  <a:lnTo>
                    <a:pt x="204375" y="282379"/>
                  </a:lnTo>
                  <a:lnTo>
                    <a:pt x="188327" y="307885"/>
                  </a:lnTo>
                  <a:lnTo>
                    <a:pt x="180830" y="363587"/>
                  </a:lnTo>
                  <a:lnTo>
                    <a:pt x="182468" y="417743"/>
                  </a:lnTo>
                  <a:lnTo>
                    <a:pt x="193665" y="451719"/>
                  </a:lnTo>
                  <a:lnTo>
                    <a:pt x="218409" y="489051"/>
                  </a:lnTo>
                  <a:lnTo>
                    <a:pt x="226325" y="493320"/>
                  </a:lnTo>
                  <a:lnTo>
                    <a:pt x="273741" y="4948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6180228" y="4787872"/>
              <a:ext cx="178985" cy="160523"/>
            </a:xfrm>
            <a:custGeom>
              <a:avLst/>
              <a:gdLst/>
              <a:ahLst/>
              <a:cxnLst/>
              <a:rect l="0" t="0" r="0" b="0"/>
              <a:pathLst>
                <a:path w="178985" h="160523">
                  <a:moveTo>
                    <a:pt x="0" y="23651"/>
                  </a:moveTo>
                  <a:lnTo>
                    <a:pt x="0" y="82268"/>
                  </a:lnTo>
                  <a:lnTo>
                    <a:pt x="8333" y="141984"/>
                  </a:lnTo>
                  <a:lnTo>
                    <a:pt x="8383" y="160472"/>
                  </a:lnTo>
                  <a:lnTo>
                    <a:pt x="6759" y="160488"/>
                  </a:lnTo>
                  <a:lnTo>
                    <a:pt x="4506" y="156990"/>
                  </a:lnTo>
                  <a:lnTo>
                    <a:pt x="593" y="96770"/>
                  </a:lnTo>
                  <a:lnTo>
                    <a:pt x="117" y="35495"/>
                  </a:lnTo>
                  <a:lnTo>
                    <a:pt x="3587" y="25698"/>
                  </a:lnTo>
                  <a:lnTo>
                    <a:pt x="9411" y="20336"/>
                  </a:lnTo>
                  <a:lnTo>
                    <a:pt x="16802" y="17931"/>
                  </a:lnTo>
                  <a:lnTo>
                    <a:pt x="24070" y="19838"/>
                  </a:lnTo>
                  <a:lnTo>
                    <a:pt x="38383" y="31315"/>
                  </a:lnTo>
                  <a:lnTo>
                    <a:pt x="58231" y="74514"/>
                  </a:lnTo>
                  <a:lnTo>
                    <a:pt x="67426" y="99163"/>
                  </a:lnTo>
                  <a:lnTo>
                    <a:pt x="67477" y="69719"/>
                  </a:lnTo>
                  <a:lnTo>
                    <a:pt x="78059" y="18843"/>
                  </a:lnTo>
                  <a:lnTo>
                    <a:pt x="84795" y="9917"/>
                  </a:lnTo>
                  <a:lnTo>
                    <a:pt x="104756" y="0"/>
                  </a:lnTo>
                  <a:lnTo>
                    <a:pt x="114291" y="864"/>
                  </a:lnTo>
                  <a:lnTo>
                    <a:pt x="131124" y="11184"/>
                  </a:lnTo>
                  <a:lnTo>
                    <a:pt x="143286" y="27469"/>
                  </a:lnTo>
                  <a:lnTo>
                    <a:pt x="160624" y="66519"/>
                  </a:lnTo>
                  <a:lnTo>
                    <a:pt x="170544" y="126840"/>
                  </a:lnTo>
                  <a:lnTo>
                    <a:pt x="178984" y="1605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6443440" y="4916808"/>
              <a:ext cx="29561" cy="168457"/>
            </a:xfrm>
            <a:custGeom>
              <a:avLst/>
              <a:gdLst/>
              <a:ahLst/>
              <a:cxnLst/>
              <a:rect l="0" t="0" r="0" b="0"/>
              <a:pathLst>
                <a:path w="29561" h="168457">
                  <a:moveTo>
                    <a:pt x="0" y="0"/>
                  </a:moveTo>
                  <a:lnTo>
                    <a:pt x="17959" y="53875"/>
                  </a:lnTo>
                  <a:lnTo>
                    <a:pt x="28547" y="98120"/>
                  </a:lnTo>
                  <a:lnTo>
                    <a:pt x="29560" y="111037"/>
                  </a:lnTo>
                  <a:lnTo>
                    <a:pt x="24446" y="131628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6706653" y="4516725"/>
              <a:ext cx="31586" cy="494841"/>
            </a:xfrm>
            <a:custGeom>
              <a:avLst/>
              <a:gdLst/>
              <a:ahLst/>
              <a:cxnLst/>
              <a:rect l="0" t="0" r="0" b="0"/>
              <a:pathLst>
                <a:path w="31586" h="494841">
                  <a:moveTo>
                    <a:pt x="31585" y="0"/>
                  </a:moveTo>
                  <a:lnTo>
                    <a:pt x="24350" y="27556"/>
                  </a:lnTo>
                  <a:lnTo>
                    <a:pt x="22033" y="73026"/>
                  </a:lnTo>
                  <a:lnTo>
                    <a:pt x="21491" y="114734"/>
                  </a:lnTo>
                  <a:lnTo>
                    <a:pt x="21250" y="160567"/>
                  </a:lnTo>
                  <a:lnTo>
                    <a:pt x="19973" y="208234"/>
                  </a:lnTo>
                  <a:lnTo>
                    <a:pt x="15506" y="256715"/>
                  </a:lnTo>
                  <a:lnTo>
                    <a:pt x="12741" y="302439"/>
                  </a:lnTo>
                  <a:lnTo>
                    <a:pt x="11512" y="346157"/>
                  </a:lnTo>
                  <a:lnTo>
                    <a:pt x="10819" y="409061"/>
                  </a:lnTo>
                  <a:lnTo>
                    <a:pt x="7466" y="470833"/>
                  </a:lnTo>
                  <a:lnTo>
                    <a:pt x="0" y="4948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6622425" y="4737823"/>
              <a:ext cx="221099" cy="63172"/>
            </a:xfrm>
            <a:custGeom>
              <a:avLst/>
              <a:gdLst/>
              <a:ahLst/>
              <a:cxnLst/>
              <a:rect l="0" t="0" r="0" b="0"/>
              <a:pathLst>
                <a:path w="221099" h="63172">
                  <a:moveTo>
                    <a:pt x="221098" y="0"/>
                  </a:moveTo>
                  <a:lnTo>
                    <a:pt x="178407" y="3120"/>
                  </a:lnTo>
                  <a:lnTo>
                    <a:pt x="115762" y="21331"/>
                  </a:lnTo>
                  <a:lnTo>
                    <a:pt x="52638" y="4213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6876654" y="4590425"/>
              <a:ext cx="261736" cy="442903"/>
            </a:xfrm>
            <a:custGeom>
              <a:avLst/>
              <a:gdLst/>
              <a:ahLst/>
              <a:cxnLst/>
              <a:rect l="0" t="0" r="0" b="0"/>
              <a:pathLst>
                <a:path w="261736" h="442903">
                  <a:moveTo>
                    <a:pt x="19511" y="0"/>
                  </a:moveTo>
                  <a:lnTo>
                    <a:pt x="25100" y="58616"/>
                  </a:lnTo>
                  <a:lnTo>
                    <a:pt x="28577" y="110174"/>
                  </a:lnTo>
                  <a:lnTo>
                    <a:pt x="29606" y="169904"/>
                  </a:lnTo>
                  <a:lnTo>
                    <a:pt x="22719" y="228923"/>
                  </a:lnTo>
                  <a:lnTo>
                    <a:pt x="20145" y="287548"/>
                  </a:lnTo>
                  <a:lnTo>
                    <a:pt x="19699" y="341002"/>
                  </a:lnTo>
                  <a:lnTo>
                    <a:pt x="16447" y="391935"/>
                  </a:lnTo>
                  <a:lnTo>
                    <a:pt x="4868" y="440587"/>
                  </a:lnTo>
                  <a:lnTo>
                    <a:pt x="2730" y="442294"/>
                  </a:lnTo>
                  <a:lnTo>
                    <a:pt x="355" y="428592"/>
                  </a:lnTo>
                  <a:lnTo>
                    <a:pt x="0" y="373305"/>
                  </a:lnTo>
                  <a:lnTo>
                    <a:pt x="8142" y="332617"/>
                  </a:lnTo>
                  <a:lnTo>
                    <a:pt x="37872" y="283472"/>
                  </a:lnTo>
                  <a:lnTo>
                    <a:pt x="45790" y="277889"/>
                  </a:lnTo>
                  <a:lnTo>
                    <a:pt x="54578" y="275336"/>
                  </a:lnTo>
                  <a:lnTo>
                    <a:pt x="63946" y="274804"/>
                  </a:lnTo>
                  <a:lnTo>
                    <a:pt x="71362" y="277959"/>
                  </a:lnTo>
                  <a:lnTo>
                    <a:pt x="82720" y="290823"/>
                  </a:lnTo>
                  <a:lnTo>
                    <a:pt x="103282" y="346108"/>
                  </a:lnTo>
                  <a:lnTo>
                    <a:pt x="111014" y="381750"/>
                  </a:lnTo>
                  <a:lnTo>
                    <a:pt x="119215" y="430126"/>
                  </a:lnTo>
                  <a:lnTo>
                    <a:pt x="121075" y="432980"/>
                  </a:lnTo>
                  <a:lnTo>
                    <a:pt x="122315" y="430203"/>
                  </a:lnTo>
                  <a:lnTo>
                    <a:pt x="139306" y="367795"/>
                  </a:lnTo>
                  <a:lnTo>
                    <a:pt x="152302" y="350248"/>
                  </a:lnTo>
                  <a:lnTo>
                    <a:pt x="170946" y="335820"/>
                  </a:lnTo>
                  <a:lnTo>
                    <a:pt x="228996" y="307536"/>
                  </a:lnTo>
                  <a:lnTo>
                    <a:pt x="255756" y="287394"/>
                  </a:lnTo>
                  <a:lnTo>
                    <a:pt x="260066" y="279333"/>
                  </a:lnTo>
                  <a:lnTo>
                    <a:pt x="261735" y="261018"/>
                  </a:lnTo>
                  <a:lnTo>
                    <a:pt x="255459" y="244300"/>
                  </a:lnTo>
                  <a:lnTo>
                    <a:pt x="250509" y="236566"/>
                  </a:lnTo>
                  <a:lnTo>
                    <a:pt x="242530" y="231410"/>
                  </a:lnTo>
                  <a:lnTo>
                    <a:pt x="221187" y="225681"/>
                  </a:lnTo>
                  <a:lnTo>
                    <a:pt x="188451" y="228045"/>
                  </a:lnTo>
                  <a:lnTo>
                    <a:pt x="180102" y="232749"/>
                  </a:lnTo>
                  <a:lnTo>
                    <a:pt x="167704" y="247333"/>
                  </a:lnTo>
                  <a:lnTo>
                    <a:pt x="154147" y="280864"/>
                  </a:lnTo>
                  <a:lnTo>
                    <a:pt x="148311" y="320435"/>
                  </a:lnTo>
                  <a:lnTo>
                    <a:pt x="154744" y="367322"/>
                  </a:lnTo>
                  <a:lnTo>
                    <a:pt x="170400" y="410379"/>
                  </a:lnTo>
                  <a:lnTo>
                    <a:pt x="176256" y="420985"/>
                  </a:lnTo>
                  <a:lnTo>
                    <a:pt x="192121" y="435889"/>
                  </a:lnTo>
                  <a:lnTo>
                    <a:pt x="201265" y="441501"/>
                  </a:lnTo>
                  <a:lnTo>
                    <a:pt x="209701" y="442902"/>
                  </a:lnTo>
                  <a:lnTo>
                    <a:pt x="217664" y="441497"/>
                  </a:lnTo>
                  <a:lnTo>
                    <a:pt x="251138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7212021" y="4916808"/>
              <a:ext cx="10529" cy="157928"/>
            </a:xfrm>
            <a:custGeom>
              <a:avLst/>
              <a:gdLst/>
              <a:ahLst/>
              <a:cxnLst/>
              <a:rect l="0" t="0" r="0" b="0"/>
              <a:pathLst>
                <a:path w="10529" h="157928">
                  <a:moveTo>
                    <a:pt x="0" y="0"/>
                  </a:moveTo>
                  <a:lnTo>
                    <a:pt x="5589" y="58617"/>
                  </a:lnTo>
                  <a:lnTo>
                    <a:pt x="9552" y="111621"/>
                  </a:lnTo>
                  <a:lnTo>
                    <a:pt x="10528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7190964" y="475888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7275192" y="4800994"/>
              <a:ext cx="84228" cy="260910"/>
            </a:xfrm>
            <a:custGeom>
              <a:avLst/>
              <a:gdLst/>
              <a:ahLst/>
              <a:cxnLst/>
              <a:rect l="0" t="0" r="0" b="0"/>
              <a:pathLst>
                <a:path w="84228" h="260910">
                  <a:moveTo>
                    <a:pt x="0" y="136871"/>
                  </a:moveTo>
                  <a:lnTo>
                    <a:pt x="17958" y="197981"/>
                  </a:lnTo>
                  <a:lnTo>
                    <a:pt x="29559" y="258002"/>
                  </a:lnTo>
                  <a:lnTo>
                    <a:pt x="29065" y="260909"/>
                  </a:lnTo>
                  <a:lnTo>
                    <a:pt x="16753" y="208693"/>
                  </a:lnTo>
                  <a:lnTo>
                    <a:pt x="12372" y="159841"/>
                  </a:lnTo>
                  <a:lnTo>
                    <a:pt x="3656" y="99338"/>
                  </a:lnTo>
                  <a:lnTo>
                    <a:pt x="3423" y="57640"/>
                  </a:lnTo>
                  <a:lnTo>
                    <a:pt x="11660" y="33807"/>
                  </a:lnTo>
                  <a:lnTo>
                    <a:pt x="26239" y="17755"/>
                  </a:lnTo>
                  <a:lnTo>
                    <a:pt x="44417" y="7891"/>
                  </a:lnTo>
                  <a:lnTo>
                    <a:pt x="8422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7401534" y="4811523"/>
              <a:ext cx="164401" cy="326384"/>
            </a:xfrm>
            <a:custGeom>
              <a:avLst/>
              <a:gdLst/>
              <a:ahLst/>
              <a:cxnLst/>
              <a:rect l="0" t="0" r="0" b="0"/>
              <a:pathLst>
                <a:path w="164401" h="326384">
                  <a:moveTo>
                    <a:pt x="126342" y="0"/>
                  </a:moveTo>
                  <a:lnTo>
                    <a:pt x="82378" y="20243"/>
                  </a:lnTo>
                  <a:lnTo>
                    <a:pt x="35549" y="59898"/>
                  </a:lnTo>
                  <a:lnTo>
                    <a:pt x="31888" y="68008"/>
                  </a:lnTo>
                  <a:lnTo>
                    <a:pt x="30940" y="86378"/>
                  </a:lnTo>
                  <a:lnTo>
                    <a:pt x="34664" y="95020"/>
                  </a:lnTo>
                  <a:lnTo>
                    <a:pt x="48161" y="110862"/>
                  </a:lnTo>
                  <a:lnTo>
                    <a:pt x="75491" y="127344"/>
                  </a:lnTo>
                  <a:lnTo>
                    <a:pt x="123458" y="150188"/>
                  </a:lnTo>
                  <a:lnTo>
                    <a:pt x="153848" y="176026"/>
                  </a:lnTo>
                  <a:lnTo>
                    <a:pt x="161964" y="195997"/>
                  </a:lnTo>
                  <a:lnTo>
                    <a:pt x="164400" y="219301"/>
                  </a:lnTo>
                  <a:lnTo>
                    <a:pt x="153421" y="273504"/>
                  </a:lnTo>
                  <a:lnTo>
                    <a:pt x="147904" y="281772"/>
                  </a:lnTo>
                  <a:lnTo>
                    <a:pt x="132415" y="294078"/>
                  </a:lnTo>
                  <a:lnTo>
                    <a:pt x="75308" y="315298"/>
                  </a:lnTo>
                  <a:lnTo>
                    <a:pt x="39471" y="323099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1313561" y="2058149"/>
            <a:ext cx="7799383" cy="706372"/>
            <a:chOff x="1313561" y="2058149"/>
            <a:chExt cx="7799383" cy="706372"/>
          </a:xfrm>
        </p:grpSpPr>
        <p:sp>
          <p:nvSpPr>
            <p:cNvPr id="2" name="Freeform 1"/>
            <p:cNvSpPr/>
            <p:nvPr/>
          </p:nvSpPr>
          <p:spPr>
            <a:xfrm>
              <a:off x="1460960" y="2238095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21057" y="315855"/>
                  </a:moveTo>
                  <a:lnTo>
                    <a:pt x="12724" y="278377"/>
                  </a:lnTo>
                  <a:lnTo>
                    <a:pt x="10962" y="226953"/>
                  </a:lnTo>
                  <a:lnTo>
                    <a:pt x="10614" y="171735"/>
                  </a:lnTo>
                  <a:lnTo>
                    <a:pt x="10546" y="115768"/>
                  </a:lnTo>
                  <a:lnTo>
                    <a:pt x="3295" y="5285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313561" y="2182579"/>
              <a:ext cx="346758" cy="371372"/>
            </a:xfrm>
            <a:custGeom>
              <a:avLst/>
              <a:gdLst/>
              <a:ahLst/>
              <a:cxnLst/>
              <a:rect l="0" t="0" r="0" b="0"/>
              <a:pathLst>
                <a:path w="346758" h="371372">
                  <a:moveTo>
                    <a:pt x="0" y="66044"/>
                  </a:moveTo>
                  <a:lnTo>
                    <a:pt x="17981" y="41998"/>
                  </a:lnTo>
                  <a:lnTo>
                    <a:pt x="44322" y="21745"/>
                  </a:lnTo>
                  <a:lnTo>
                    <a:pt x="100637" y="0"/>
                  </a:lnTo>
                  <a:lnTo>
                    <a:pt x="146672" y="202"/>
                  </a:lnTo>
                  <a:lnTo>
                    <a:pt x="198988" y="10751"/>
                  </a:lnTo>
                  <a:lnTo>
                    <a:pt x="237034" y="21845"/>
                  </a:lnTo>
                  <a:lnTo>
                    <a:pt x="275156" y="49082"/>
                  </a:lnTo>
                  <a:lnTo>
                    <a:pt x="310545" y="87910"/>
                  </a:lnTo>
                  <a:lnTo>
                    <a:pt x="331661" y="130545"/>
                  </a:lnTo>
                  <a:lnTo>
                    <a:pt x="343977" y="182814"/>
                  </a:lnTo>
                  <a:lnTo>
                    <a:pt x="346757" y="238199"/>
                  </a:lnTo>
                  <a:lnTo>
                    <a:pt x="340897" y="263050"/>
                  </a:lnTo>
                  <a:lnTo>
                    <a:pt x="318072" y="307600"/>
                  </a:lnTo>
                  <a:lnTo>
                    <a:pt x="292336" y="334018"/>
                  </a:lnTo>
                  <a:lnTo>
                    <a:pt x="256894" y="351075"/>
                  </a:lnTo>
                  <a:lnTo>
                    <a:pt x="204166" y="360083"/>
                  </a:lnTo>
                  <a:lnTo>
                    <a:pt x="152503" y="368795"/>
                  </a:lnTo>
                  <a:lnTo>
                    <a:pt x="105285" y="3713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684775" y="2417079"/>
              <a:ext cx="140526" cy="124822"/>
            </a:xfrm>
            <a:custGeom>
              <a:avLst/>
              <a:gdLst/>
              <a:ahLst/>
              <a:cxnLst/>
              <a:rect l="0" t="0" r="0" b="0"/>
              <a:pathLst>
                <a:path w="140526" h="124822">
                  <a:moveTo>
                    <a:pt x="60455" y="0"/>
                  </a:moveTo>
                  <a:lnTo>
                    <a:pt x="36408" y="9575"/>
                  </a:lnTo>
                  <a:lnTo>
                    <a:pt x="22081" y="20244"/>
                  </a:lnTo>
                  <a:lnTo>
                    <a:pt x="6451" y="44993"/>
                  </a:lnTo>
                  <a:lnTo>
                    <a:pt x="0" y="80142"/>
                  </a:lnTo>
                  <a:lnTo>
                    <a:pt x="4730" y="100349"/>
                  </a:lnTo>
                  <a:lnTo>
                    <a:pt x="9267" y="109014"/>
                  </a:lnTo>
                  <a:lnTo>
                    <a:pt x="16971" y="114790"/>
                  </a:lnTo>
                  <a:lnTo>
                    <a:pt x="38009" y="121208"/>
                  </a:lnTo>
                  <a:lnTo>
                    <a:pt x="76161" y="124821"/>
                  </a:lnTo>
                  <a:lnTo>
                    <a:pt x="97071" y="119427"/>
                  </a:lnTo>
                  <a:lnTo>
                    <a:pt x="129559" y="96900"/>
                  </a:lnTo>
                  <a:lnTo>
                    <a:pt x="137961" y="77382"/>
                  </a:lnTo>
                  <a:lnTo>
                    <a:pt x="140525" y="54279"/>
                  </a:lnTo>
                  <a:lnTo>
                    <a:pt x="137766" y="32313"/>
                  </a:lnTo>
                  <a:lnTo>
                    <a:pt x="126401" y="13972"/>
                  </a:lnTo>
                  <a:lnTo>
                    <a:pt x="118457" y="5805"/>
                  </a:lnTo>
                  <a:lnTo>
                    <a:pt x="109651" y="1531"/>
                  </a:lnTo>
                  <a:lnTo>
                    <a:pt x="7098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134784" y="2406551"/>
              <a:ext cx="63172" cy="94757"/>
            </a:xfrm>
            <a:custGeom>
              <a:avLst/>
              <a:gdLst/>
              <a:ahLst/>
              <a:cxnLst/>
              <a:rect l="0" t="0" r="0" b="0"/>
              <a:pathLst>
                <a:path w="63172" h="94757">
                  <a:moveTo>
                    <a:pt x="0" y="0"/>
                  </a:moveTo>
                  <a:lnTo>
                    <a:pt x="9575" y="31282"/>
                  </a:lnTo>
                  <a:lnTo>
                    <a:pt x="63171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092670" y="2385494"/>
              <a:ext cx="189514" cy="284270"/>
            </a:xfrm>
            <a:custGeom>
              <a:avLst/>
              <a:gdLst/>
              <a:ahLst/>
              <a:cxnLst/>
              <a:rect l="0" t="0" r="0" b="0"/>
              <a:pathLst>
                <a:path w="189514" h="284270">
                  <a:moveTo>
                    <a:pt x="189513" y="0"/>
                  </a:moveTo>
                  <a:lnTo>
                    <a:pt x="173872" y="17981"/>
                  </a:lnTo>
                  <a:lnTo>
                    <a:pt x="149080" y="69741"/>
                  </a:lnTo>
                  <a:lnTo>
                    <a:pt x="115236" y="123437"/>
                  </a:lnTo>
                  <a:lnTo>
                    <a:pt x="81687" y="175984"/>
                  </a:lnTo>
                  <a:lnTo>
                    <a:pt x="32287" y="238772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296753" y="2396022"/>
              <a:ext cx="125546" cy="143974"/>
            </a:xfrm>
            <a:custGeom>
              <a:avLst/>
              <a:gdLst/>
              <a:ahLst/>
              <a:cxnLst/>
              <a:rect l="0" t="0" r="0" b="0"/>
              <a:pathLst>
                <a:path w="125546" h="143974">
                  <a:moveTo>
                    <a:pt x="80186" y="0"/>
                  </a:moveTo>
                  <a:lnTo>
                    <a:pt x="57830" y="0"/>
                  </a:lnTo>
                  <a:lnTo>
                    <a:pt x="48904" y="3510"/>
                  </a:lnTo>
                  <a:lnTo>
                    <a:pt x="32748" y="16768"/>
                  </a:lnTo>
                  <a:lnTo>
                    <a:pt x="10499" y="43963"/>
                  </a:lnTo>
                  <a:lnTo>
                    <a:pt x="2421" y="67113"/>
                  </a:lnTo>
                  <a:lnTo>
                    <a:pt x="0" y="91829"/>
                  </a:lnTo>
                  <a:lnTo>
                    <a:pt x="2824" y="114513"/>
                  </a:lnTo>
                  <a:lnTo>
                    <a:pt x="7555" y="123135"/>
                  </a:lnTo>
                  <a:lnTo>
                    <a:pt x="22169" y="135835"/>
                  </a:lnTo>
                  <a:lnTo>
                    <a:pt x="43483" y="142260"/>
                  </a:lnTo>
                  <a:lnTo>
                    <a:pt x="55717" y="143973"/>
                  </a:lnTo>
                  <a:lnTo>
                    <a:pt x="75551" y="139637"/>
                  </a:lnTo>
                  <a:lnTo>
                    <a:pt x="92164" y="128742"/>
                  </a:lnTo>
                  <a:lnTo>
                    <a:pt x="113501" y="102877"/>
                  </a:lnTo>
                  <a:lnTo>
                    <a:pt x="123459" y="83158"/>
                  </a:lnTo>
                  <a:lnTo>
                    <a:pt x="125545" y="62696"/>
                  </a:lnTo>
                  <a:lnTo>
                    <a:pt x="121403" y="43073"/>
                  </a:lnTo>
                  <a:lnTo>
                    <a:pt x="111763" y="26553"/>
                  </a:lnTo>
                  <a:lnTo>
                    <a:pt x="99680" y="17651"/>
                  </a:lnTo>
                  <a:lnTo>
                    <a:pt x="80186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78533" y="2396022"/>
              <a:ext cx="125594" cy="142639"/>
            </a:xfrm>
            <a:custGeom>
              <a:avLst/>
              <a:gdLst/>
              <a:ahLst/>
              <a:cxnLst/>
              <a:rect l="0" t="0" r="0" b="0"/>
              <a:pathLst>
                <a:path w="125594" h="142639">
                  <a:moveTo>
                    <a:pt x="24748" y="0"/>
                  </a:moveTo>
                  <a:lnTo>
                    <a:pt x="6790" y="53875"/>
                  </a:lnTo>
                  <a:lnTo>
                    <a:pt x="0" y="74248"/>
                  </a:lnTo>
                  <a:lnTo>
                    <a:pt x="2440" y="95000"/>
                  </a:lnTo>
                  <a:lnTo>
                    <a:pt x="12494" y="114752"/>
                  </a:lnTo>
                  <a:lnTo>
                    <a:pt x="28661" y="131330"/>
                  </a:lnTo>
                  <a:lnTo>
                    <a:pt x="50664" y="140257"/>
                  </a:lnTo>
                  <a:lnTo>
                    <a:pt x="63082" y="142638"/>
                  </a:lnTo>
                  <a:lnTo>
                    <a:pt x="83120" y="139044"/>
                  </a:lnTo>
                  <a:lnTo>
                    <a:pt x="91739" y="134810"/>
                  </a:lnTo>
                  <a:lnTo>
                    <a:pt x="107554" y="117628"/>
                  </a:lnTo>
                  <a:lnTo>
                    <a:pt x="120043" y="94393"/>
                  </a:lnTo>
                  <a:lnTo>
                    <a:pt x="125593" y="68469"/>
                  </a:lnTo>
                  <a:lnTo>
                    <a:pt x="121115" y="12252"/>
                  </a:lnTo>
                  <a:lnTo>
                    <a:pt x="11950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935142" y="2122281"/>
              <a:ext cx="20866" cy="400084"/>
            </a:xfrm>
            <a:custGeom>
              <a:avLst/>
              <a:gdLst/>
              <a:ahLst/>
              <a:cxnLst/>
              <a:rect l="0" t="0" r="0" b="0"/>
              <a:pathLst>
                <a:path w="20866" h="400084">
                  <a:moveTo>
                    <a:pt x="10337" y="0"/>
                  </a:moveTo>
                  <a:lnTo>
                    <a:pt x="2003" y="57264"/>
                  </a:lnTo>
                  <a:lnTo>
                    <a:pt x="458" y="106655"/>
                  </a:lnTo>
                  <a:lnTo>
                    <a:pt x="0" y="161453"/>
                  </a:lnTo>
                  <a:lnTo>
                    <a:pt x="2985" y="212785"/>
                  </a:lnTo>
                  <a:lnTo>
                    <a:pt x="8884" y="272749"/>
                  </a:lnTo>
                  <a:lnTo>
                    <a:pt x="15495" y="323620"/>
                  </a:lnTo>
                  <a:lnTo>
                    <a:pt x="20158" y="386779"/>
                  </a:lnTo>
                  <a:lnTo>
                    <a:pt x="20865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991720" y="2259152"/>
              <a:ext cx="122216" cy="263213"/>
            </a:xfrm>
            <a:custGeom>
              <a:avLst/>
              <a:gdLst/>
              <a:ahLst/>
              <a:cxnLst/>
              <a:rect l="0" t="0" r="0" b="0"/>
              <a:pathLst>
                <a:path w="122216" h="263213">
                  <a:moveTo>
                    <a:pt x="80101" y="0"/>
                  </a:moveTo>
                  <a:lnTo>
                    <a:pt x="44184" y="53875"/>
                  </a:lnTo>
                  <a:lnTo>
                    <a:pt x="5159" y="117091"/>
                  </a:lnTo>
                  <a:lnTo>
                    <a:pt x="0" y="142508"/>
                  </a:lnTo>
                  <a:lnTo>
                    <a:pt x="3946" y="163162"/>
                  </a:lnTo>
                  <a:lnTo>
                    <a:pt x="19322" y="187944"/>
                  </a:lnTo>
                  <a:lnTo>
                    <a:pt x="33201" y="201684"/>
                  </a:lnTo>
                  <a:lnTo>
                    <a:pt x="90041" y="242765"/>
                  </a:lnTo>
                  <a:lnTo>
                    <a:pt x="103236" y="254125"/>
                  </a:lnTo>
                  <a:lnTo>
                    <a:pt x="122215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161293" y="2342938"/>
              <a:ext cx="142155" cy="179427"/>
            </a:xfrm>
            <a:custGeom>
              <a:avLst/>
              <a:gdLst/>
              <a:ahLst/>
              <a:cxnLst/>
              <a:rect l="0" t="0" r="0" b="0"/>
              <a:pathLst>
                <a:path w="142155" h="179427">
                  <a:moveTo>
                    <a:pt x="5284" y="63613"/>
                  </a:moveTo>
                  <a:lnTo>
                    <a:pt x="5284" y="122230"/>
                  </a:lnTo>
                  <a:lnTo>
                    <a:pt x="11350" y="160979"/>
                  </a:lnTo>
                  <a:lnTo>
                    <a:pt x="10498" y="160109"/>
                  </a:lnTo>
                  <a:lnTo>
                    <a:pt x="8760" y="156020"/>
                  </a:lnTo>
                  <a:lnTo>
                    <a:pt x="0" y="95531"/>
                  </a:lnTo>
                  <a:lnTo>
                    <a:pt x="1899" y="58122"/>
                  </a:lnTo>
                  <a:lnTo>
                    <a:pt x="9870" y="22992"/>
                  </a:lnTo>
                  <a:lnTo>
                    <a:pt x="15360" y="14305"/>
                  </a:lnTo>
                  <a:lnTo>
                    <a:pt x="30819" y="1534"/>
                  </a:lnTo>
                  <a:lnTo>
                    <a:pt x="38685" y="0"/>
                  </a:lnTo>
                  <a:lnTo>
                    <a:pt x="46269" y="1317"/>
                  </a:lnTo>
                  <a:lnTo>
                    <a:pt x="53664" y="4535"/>
                  </a:lnTo>
                  <a:lnTo>
                    <a:pt x="75251" y="25831"/>
                  </a:lnTo>
                  <a:lnTo>
                    <a:pt x="107420" y="74712"/>
                  </a:lnTo>
                  <a:lnTo>
                    <a:pt x="131350" y="137362"/>
                  </a:lnTo>
                  <a:lnTo>
                    <a:pt x="142154" y="1794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331869" y="2374965"/>
              <a:ext cx="112820" cy="149802"/>
            </a:xfrm>
            <a:custGeom>
              <a:avLst/>
              <a:gdLst/>
              <a:ahLst/>
              <a:cxnLst/>
              <a:rect l="0" t="0" r="0" b="0"/>
              <a:pathLst>
                <a:path w="112820" h="149802">
                  <a:moveTo>
                    <a:pt x="87392" y="10529"/>
                  </a:moveTo>
                  <a:lnTo>
                    <a:pt x="70624" y="4940"/>
                  </a:lnTo>
                  <a:lnTo>
                    <a:pt x="53033" y="5315"/>
                  </a:lnTo>
                  <a:lnTo>
                    <a:pt x="43429" y="7053"/>
                  </a:lnTo>
                  <a:lnTo>
                    <a:pt x="26519" y="18343"/>
                  </a:lnTo>
                  <a:lnTo>
                    <a:pt x="12374" y="36228"/>
                  </a:lnTo>
                  <a:lnTo>
                    <a:pt x="2188" y="59776"/>
                  </a:lnTo>
                  <a:lnTo>
                    <a:pt x="0" y="82719"/>
                  </a:lnTo>
                  <a:lnTo>
                    <a:pt x="4097" y="104615"/>
                  </a:lnTo>
                  <a:lnTo>
                    <a:pt x="13717" y="126044"/>
                  </a:lnTo>
                  <a:lnTo>
                    <a:pt x="28911" y="141028"/>
                  </a:lnTo>
                  <a:lnTo>
                    <a:pt x="37876" y="146661"/>
                  </a:lnTo>
                  <a:lnTo>
                    <a:pt x="57196" y="149801"/>
                  </a:lnTo>
                  <a:lnTo>
                    <a:pt x="77481" y="146127"/>
                  </a:lnTo>
                  <a:lnTo>
                    <a:pt x="98195" y="136695"/>
                  </a:lnTo>
                  <a:lnTo>
                    <a:pt x="105122" y="128565"/>
                  </a:lnTo>
                  <a:lnTo>
                    <a:pt x="112819" y="107053"/>
                  </a:lnTo>
                  <a:lnTo>
                    <a:pt x="111563" y="68634"/>
                  </a:lnTo>
                  <a:lnTo>
                    <a:pt x="98193" y="33205"/>
                  </a:lnTo>
                  <a:lnTo>
                    <a:pt x="7686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482432" y="2364437"/>
              <a:ext cx="280850" cy="162009"/>
            </a:xfrm>
            <a:custGeom>
              <a:avLst/>
              <a:gdLst/>
              <a:ahLst/>
              <a:cxnLst/>
              <a:rect l="0" t="0" r="0" b="0"/>
              <a:pathLst>
                <a:path w="280850" h="162009">
                  <a:moveTo>
                    <a:pt x="0" y="21057"/>
                  </a:moveTo>
                  <a:lnTo>
                    <a:pt x="7236" y="48613"/>
                  </a:lnTo>
                  <a:lnTo>
                    <a:pt x="11893" y="89403"/>
                  </a:lnTo>
                  <a:lnTo>
                    <a:pt x="39708" y="146694"/>
                  </a:lnTo>
                  <a:lnTo>
                    <a:pt x="48699" y="153948"/>
                  </a:lnTo>
                  <a:lnTo>
                    <a:pt x="71167" y="162008"/>
                  </a:lnTo>
                  <a:lnTo>
                    <a:pt x="80200" y="160648"/>
                  </a:lnTo>
                  <a:lnTo>
                    <a:pt x="87391" y="156231"/>
                  </a:lnTo>
                  <a:lnTo>
                    <a:pt x="118569" y="114203"/>
                  </a:lnTo>
                  <a:lnTo>
                    <a:pt x="127957" y="94041"/>
                  </a:lnTo>
                  <a:lnTo>
                    <a:pt x="132098" y="91940"/>
                  </a:lnTo>
                  <a:lnTo>
                    <a:pt x="136028" y="95218"/>
                  </a:lnTo>
                  <a:lnTo>
                    <a:pt x="156331" y="122923"/>
                  </a:lnTo>
                  <a:lnTo>
                    <a:pt x="181631" y="138327"/>
                  </a:lnTo>
                  <a:lnTo>
                    <a:pt x="216943" y="144711"/>
                  </a:lnTo>
                  <a:lnTo>
                    <a:pt x="240308" y="139965"/>
                  </a:lnTo>
                  <a:lnTo>
                    <a:pt x="251452" y="135424"/>
                  </a:lnTo>
                  <a:lnTo>
                    <a:pt x="266955" y="121020"/>
                  </a:lnTo>
                  <a:lnTo>
                    <a:pt x="272726" y="112265"/>
                  </a:lnTo>
                  <a:lnTo>
                    <a:pt x="280849" y="77587"/>
                  </a:lnTo>
                  <a:lnTo>
                    <a:pt x="275485" y="19475"/>
                  </a:lnTo>
                  <a:lnTo>
                    <a:pt x="27374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082556" y="2368009"/>
              <a:ext cx="242156" cy="133299"/>
            </a:xfrm>
            <a:custGeom>
              <a:avLst/>
              <a:gdLst/>
              <a:ahLst/>
              <a:cxnLst/>
              <a:rect l="0" t="0" r="0" b="0"/>
              <a:pathLst>
                <a:path w="242156" h="133299">
                  <a:moveTo>
                    <a:pt x="0" y="6956"/>
                  </a:moveTo>
                  <a:lnTo>
                    <a:pt x="5589" y="69049"/>
                  </a:lnTo>
                  <a:lnTo>
                    <a:pt x="15619" y="105009"/>
                  </a:lnTo>
                  <a:lnTo>
                    <a:pt x="5841" y="71341"/>
                  </a:lnTo>
                  <a:lnTo>
                    <a:pt x="7320" y="33312"/>
                  </a:lnTo>
                  <a:lnTo>
                    <a:pt x="15341" y="12431"/>
                  </a:lnTo>
                  <a:lnTo>
                    <a:pt x="20756" y="3587"/>
                  </a:lnTo>
                  <a:lnTo>
                    <a:pt x="27876" y="31"/>
                  </a:lnTo>
                  <a:lnTo>
                    <a:pt x="36131" y="0"/>
                  </a:lnTo>
                  <a:lnTo>
                    <a:pt x="53493" y="6204"/>
                  </a:lnTo>
                  <a:lnTo>
                    <a:pt x="76421" y="24021"/>
                  </a:lnTo>
                  <a:lnTo>
                    <a:pt x="96863" y="51007"/>
                  </a:lnTo>
                  <a:lnTo>
                    <a:pt x="106611" y="70988"/>
                  </a:lnTo>
                  <a:lnTo>
                    <a:pt x="110848" y="73041"/>
                  </a:lnTo>
                  <a:lnTo>
                    <a:pt x="114843" y="69730"/>
                  </a:lnTo>
                  <a:lnTo>
                    <a:pt x="135573" y="21679"/>
                  </a:lnTo>
                  <a:lnTo>
                    <a:pt x="151502" y="8430"/>
                  </a:lnTo>
                  <a:lnTo>
                    <a:pt x="159493" y="6769"/>
                  </a:lnTo>
                  <a:lnTo>
                    <a:pt x="167160" y="8001"/>
                  </a:lnTo>
                  <a:lnTo>
                    <a:pt x="181918" y="15610"/>
                  </a:lnTo>
                  <a:lnTo>
                    <a:pt x="196276" y="26790"/>
                  </a:lnTo>
                  <a:lnTo>
                    <a:pt x="211924" y="51827"/>
                  </a:lnTo>
                  <a:lnTo>
                    <a:pt x="234947" y="112483"/>
                  </a:lnTo>
                  <a:lnTo>
                    <a:pt x="242155" y="1332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369021" y="2353908"/>
              <a:ext cx="127271" cy="170154"/>
            </a:xfrm>
            <a:custGeom>
              <a:avLst/>
              <a:gdLst/>
              <a:ahLst/>
              <a:cxnLst/>
              <a:rect l="0" t="0" r="0" b="0"/>
              <a:pathLst>
                <a:path w="127271" h="170154">
                  <a:moveTo>
                    <a:pt x="8333" y="10529"/>
                  </a:moveTo>
                  <a:lnTo>
                    <a:pt x="0" y="48007"/>
                  </a:lnTo>
                  <a:lnTo>
                    <a:pt x="1575" y="82855"/>
                  </a:lnTo>
                  <a:lnTo>
                    <a:pt x="12587" y="126071"/>
                  </a:lnTo>
                  <a:lnTo>
                    <a:pt x="28181" y="152258"/>
                  </a:lnTo>
                  <a:lnTo>
                    <a:pt x="44061" y="164377"/>
                  </a:lnTo>
                  <a:lnTo>
                    <a:pt x="53209" y="169246"/>
                  </a:lnTo>
                  <a:lnTo>
                    <a:pt x="62817" y="170153"/>
                  </a:lnTo>
                  <a:lnTo>
                    <a:pt x="82851" y="164921"/>
                  </a:lnTo>
                  <a:lnTo>
                    <a:pt x="100334" y="148558"/>
                  </a:lnTo>
                  <a:lnTo>
                    <a:pt x="125032" y="105514"/>
                  </a:lnTo>
                  <a:lnTo>
                    <a:pt x="127270" y="84330"/>
                  </a:lnTo>
                  <a:lnTo>
                    <a:pt x="123388" y="26703"/>
                  </a:lnTo>
                  <a:lnTo>
                    <a:pt x="11361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590166" y="2344704"/>
              <a:ext cx="124101" cy="168766"/>
            </a:xfrm>
            <a:custGeom>
              <a:avLst/>
              <a:gdLst/>
              <a:ahLst/>
              <a:cxnLst/>
              <a:rect l="0" t="0" r="0" b="0"/>
              <a:pathLst>
                <a:path w="124101" h="168766">
                  <a:moveTo>
                    <a:pt x="71458" y="40790"/>
                  </a:moveTo>
                  <a:lnTo>
                    <a:pt x="61883" y="16743"/>
                  </a:lnTo>
                  <a:lnTo>
                    <a:pt x="51215" y="2416"/>
                  </a:lnTo>
                  <a:lnTo>
                    <a:pt x="45094" y="0"/>
                  </a:lnTo>
                  <a:lnTo>
                    <a:pt x="38674" y="728"/>
                  </a:lnTo>
                  <a:lnTo>
                    <a:pt x="32054" y="3554"/>
                  </a:lnTo>
                  <a:lnTo>
                    <a:pt x="21580" y="16052"/>
                  </a:lnTo>
                  <a:lnTo>
                    <a:pt x="5324" y="52671"/>
                  </a:lnTo>
                  <a:lnTo>
                    <a:pt x="0" y="88894"/>
                  </a:lnTo>
                  <a:lnTo>
                    <a:pt x="4012" y="123673"/>
                  </a:lnTo>
                  <a:lnTo>
                    <a:pt x="12626" y="142357"/>
                  </a:lnTo>
                  <a:lnTo>
                    <a:pt x="18199" y="150616"/>
                  </a:lnTo>
                  <a:lnTo>
                    <a:pt x="33749" y="162911"/>
                  </a:lnTo>
                  <a:lnTo>
                    <a:pt x="42809" y="167827"/>
                  </a:lnTo>
                  <a:lnTo>
                    <a:pt x="51189" y="168765"/>
                  </a:lnTo>
                  <a:lnTo>
                    <a:pt x="66739" y="163568"/>
                  </a:lnTo>
                  <a:lnTo>
                    <a:pt x="124100" y="1250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745852" y="2164395"/>
              <a:ext cx="200042" cy="368499"/>
            </a:xfrm>
            <a:custGeom>
              <a:avLst/>
              <a:gdLst/>
              <a:ahLst/>
              <a:cxnLst/>
              <a:rect l="0" t="0" r="0" b="0"/>
              <a:pathLst>
                <a:path w="200042" h="368499">
                  <a:moveTo>
                    <a:pt x="0" y="0"/>
                  </a:moveTo>
                  <a:lnTo>
                    <a:pt x="3119" y="57265"/>
                  </a:lnTo>
                  <a:lnTo>
                    <a:pt x="11452" y="106655"/>
                  </a:lnTo>
                  <a:lnTo>
                    <a:pt x="21331" y="161453"/>
                  </a:lnTo>
                  <a:lnTo>
                    <a:pt x="31666" y="219024"/>
                  </a:lnTo>
                  <a:lnTo>
                    <a:pt x="39018" y="270007"/>
                  </a:lnTo>
                  <a:lnTo>
                    <a:pt x="47091" y="323567"/>
                  </a:lnTo>
                  <a:lnTo>
                    <a:pt x="48941" y="325675"/>
                  </a:lnTo>
                  <a:lnTo>
                    <a:pt x="61892" y="266997"/>
                  </a:lnTo>
                  <a:lnTo>
                    <a:pt x="72741" y="248907"/>
                  </a:lnTo>
                  <a:lnTo>
                    <a:pt x="80079" y="244317"/>
                  </a:lnTo>
                  <a:lnTo>
                    <a:pt x="97592" y="242337"/>
                  </a:lnTo>
                  <a:lnTo>
                    <a:pt x="127182" y="253388"/>
                  </a:lnTo>
                  <a:lnTo>
                    <a:pt x="152587" y="277069"/>
                  </a:lnTo>
                  <a:lnTo>
                    <a:pt x="186152" y="326822"/>
                  </a:lnTo>
                  <a:lnTo>
                    <a:pt x="200041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168386" y="2292210"/>
              <a:ext cx="198648" cy="214669"/>
            </a:xfrm>
            <a:custGeom>
              <a:avLst/>
              <a:gdLst/>
              <a:ahLst/>
              <a:cxnLst/>
              <a:rect l="0" t="0" r="0" b="0"/>
              <a:pathLst>
                <a:path w="198648" h="214669">
                  <a:moveTo>
                    <a:pt x="124948" y="93284"/>
                  </a:moveTo>
                  <a:lnTo>
                    <a:pt x="105820" y="40579"/>
                  </a:lnTo>
                  <a:lnTo>
                    <a:pt x="87175" y="17096"/>
                  </a:lnTo>
                  <a:lnTo>
                    <a:pt x="69555" y="2491"/>
                  </a:lnTo>
                  <a:lnTo>
                    <a:pt x="59944" y="0"/>
                  </a:lnTo>
                  <a:lnTo>
                    <a:pt x="39905" y="3471"/>
                  </a:lnTo>
                  <a:lnTo>
                    <a:pt x="14482" y="18580"/>
                  </a:lnTo>
                  <a:lnTo>
                    <a:pt x="5662" y="40585"/>
                  </a:lnTo>
                  <a:lnTo>
                    <a:pt x="0" y="96782"/>
                  </a:lnTo>
                  <a:lnTo>
                    <a:pt x="7287" y="151773"/>
                  </a:lnTo>
                  <a:lnTo>
                    <a:pt x="17816" y="185483"/>
                  </a:lnTo>
                  <a:lnTo>
                    <a:pt x="28980" y="202892"/>
                  </a:lnTo>
                  <a:lnTo>
                    <a:pt x="37573" y="208470"/>
                  </a:lnTo>
                  <a:lnTo>
                    <a:pt x="59598" y="214668"/>
                  </a:lnTo>
                  <a:lnTo>
                    <a:pt x="69683" y="213981"/>
                  </a:lnTo>
                  <a:lnTo>
                    <a:pt x="87128" y="206978"/>
                  </a:lnTo>
                  <a:lnTo>
                    <a:pt x="99560" y="192948"/>
                  </a:lnTo>
                  <a:lnTo>
                    <a:pt x="104513" y="184293"/>
                  </a:lnTo>
                  <a:lnTo>
                    <a:pt x="112462" y="129545"/>
                  </a:lnTo>
                  <a:lnTo>
                    <a:pt x="113840" y="97139"/>
                  </a:lnTo>
                  <a:lnTo>
                    <a:pt x="116587" y="118733"/>
                  </a:lnTo>
                  <a:lnTo>
                    <a:pt x="131179" y="152947"/>
                  </a:lnTo>
                  <a:lnTo>
                    <a:pt x="143705" y="170884"/>
                  </a:lnTo>
                  <a:lnTo>
                    <a:pt x="160191" y="183535"/>
                  </a:lnTo>
                  <a:lnTo>
                    <a:pt x="198647" y="2090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348172" y="2132810"/>
              <a:ext cx="180010" cy="351147"/>
            </a:xfrm>
            <a:custGeom>
              <a:avLst/>
              <a:gdLst/>
              <a:ahLst/>
              <a:cxnLst/>
              <a:rect l="0" t="0" r="0" b="0"/>
              <a:pathLst>
                <a:path w="180010" h="351147">
                  <a:moveTo>
                    <a:pt x="8333" y="0"/>
                  </a:moveTo>
                  <a:lnTo>
                    <a:pt x="0" y="37478"/>
                  </a:lnTo>
                  <a:lnTo>
                    <a:pt x="3827" y="94491"/>
                  </a:lnTo>
                  <a:lnTo>
                    <a:pt x="14678" y="146437"/>
                  </a:lnTo>
                  <a:lnTo>
                    <a:pt x="23900" y="208826"/>
                  </a:lnTo>
                  <a:lnTo>
                    <a:pt x="27763" y="252817"/>
                  </a:lnTo>
                  <a:lnTo>
                    <a:pt x="27135" y="259792"/>
                  </a:lnTo>
                  <a:lnTo>
                    <a:pt x="25547" y="260932"/>
                  </a:lnTo>
                  <a:lnTo>
                    <a:pt x="23319" y="258183"/>
                  </a:lnTo>
                  <a:lnTo>
                    <a:pt x="23962" y="245769"/>
                  </a:lnTo>
                  <a:lnTo>
                    <a:pt x="29317" y="228554"/>
                  </a:lnTo>
                  <a:lnTo>
                    <a:pt x="39496" y="209204"/>
                  </a:lnTo>
                  <a:lnTo>
                    <a:pt x="47826" y="202640"/>
                  </a:lnTo>
                  <a:lnTo>
                    <a:pt x="69559" y="195347"/>
                  </a:lnTo>
                  <a:lnTo>
                    <a:pt x="94816" y="198345"/>
                  </a:lnTo>
                  <a:lnTo>
                    <a:pt x="119299" y="208646"/>
                  </a:lnTo>
                  <a:lnTo>
                    <a:pt x="161650" y="248228"/>
                  </a:lnTo>
                  <a:lnTo>
                    <a:pt x="177893" y="281129"/>
                  </a:lnTo>
                  <a:lnTo>
                    <a:pt x="180009" y="303931"/>
                  </a:lnTo>
                  <a:lnTo>
                    <a:pt x="178935" y="314925"/>
                  </a:lnTo>
                  <a:lnTo>
                    <a:pt x="174711" y="323423"/>
                  </a:lnTo>
                  <a:lnTo>
                    <a:pt x="160657" y="335986"/>
                  </a:lnTo>
                  <a:lnTo>
                    <a:pt x="133015" y="349636"/>
                  </a:lnTo>
                  <a:lnTo>
                    <a:pt x="109760" y="351146"/>
                  </a:lnTo>
                  <a:lnTo>
                    <a:pt x="84997" y="346748"/>
                  </a:lnTo>
                  <a:lnTo>
                    <a:pt x="43624" y="327980"/>
                  </a:lnTo>
                  <a:lnTo>
                    <a:pt x="18861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534542" y="2343380"/>
              <a:ext cx="123913" cy="163540"/>
            </a:xfrm>
            <a:custGeom>
              <a:avLst/>
              <a:gdLst/>
              <a:ahLst/>
              <a:cxnLst/>
              <a:rect l="0" t="0" r="0" b="0"/>
              <a:pathLst>
                <a:path w="123913" h="163540">
                  <a:moveTo>
                    <a:pt x="74647" y="10528"/>
                  </a:moveTo>
                  <a:lnTo>
                    <a:pt x="52290" y="10528"/>
                  </a:lnTo>
                  <a:lnTo>
                    <a:pt x="35075" y="16767"/>
                  </a:lnTo>
                  <a:lnTo>
                    <a:pt x="27208" y="21707"/>
                  </a:lnTo>
                  <a:lnTo>
                    <a:pt x="4959" y="51015"/>
                  </a:lnTo>
                  <a:lnTo>
                    <a:pt x="0" y="76096"/>
                  </a:lnTo>
                  <a:lnTo>
                    <a:pt x="2866" y="101671"/>
                  </a:lnTo>
                  <a:lnTo>
                    <a:pt x="17634" y="134629"/>
                  </a:lnTo>
                  <a:lnTo>
                    <a:pt x="30200" y="151862"/>
                  </a:lnTo>
                  <a:lnTo>
                    <a:pt x="49824" y="161081"/>
                  </a:lnTo>
                  <a:lnTo>
                    <a:pt x="61608" y="163539"/>
                  </a:lnTo>
                  <a:lnTo>
                    <a:pt x="84059" y="160032"/>
                  </a:lnTo>
                  <a:lnTo>
                    <a:pt x="94960" y="155821"/>
                  </a:lnTo>
                  <a:lnTo>
                    <a:pt x="110191" y="141783"/>
                  </a:lnTo>
                  <a:lnTo>
                    <a:pt x="115890" y="133127"/>
                  </a:lnTo>
                  <a:lnTo>
                    <a:pt x="123912" y="98586"/>
                  </a:lnTo>
                  <a:lnTo>
                    <a:pt x="120699" y="64306"/>
                  </a:lnTo>
                  <a:lnTo>
                    <a:pt x="112272" y="45738"/>
                  </a:lnTo>
                  <a:lnTo>
                    <a:pt x="7464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695314" y="2343380"/>
              <a:ext cx="120399" cy="149612"/>
            </a:xfrm>
            <a:custGeom>
              <a:avLst/>
              <a:gdLst/>
              <a:ahLst/>
              <a:cxnLst/>
              <a:rect l="0" t="0" r="0" b="0"/>
              <a:pathLst>
                <a:path w="120399" h="149612">
                  <a:moveTo>
                    <a:pt x="19160" y="0"/>
                  </a:moveTo>
                  <a:lnTo>
                    <a:pt x="2371" y="62280"/>
                  </a:lnTo>
                  <a:lnTo>
                    <a:pt x="0" y="88901"/>
                  </a:lnTo>
                  <a:lnTo>
                    <a:pt x="5185" y="113211"/>
                  </a:lnTo>
                  <a:lnTo>
                    <a:pt x="9843" y="124607"/>
                  </a:lnTo>
                  <a:lnTo>
                    <a:pt x="24377" y="140389"/>
                  </a:lnTo>
                  <a:lnTo>
                    <a:pt x="33167" y="146235"/>
                  </a:lnTo>
                  <a:lnTo>
                    <a:pt x="52292" y="149611"/>
                  </a:lnTo>
                  <a:lnTo>
                    <a:pt x="62305" y="148874"/>
                  </a:lnTo>
                  <a:lnTo>
                    <a:pt x="79669" y="141815"/>
                  </a:lnTo>
                  <a:lnTo>
                    <a:pt x="109881" y="118220"/>
                  </a:lnTo>
                  <a:lnTo>
                    <a:pt x="117972" y="98556"/>
                  </a:lnTo>
                  <a:lnTo>
                    <a:pt x="120398" y="75388"/>
                  </a:lnTo>
                  <a:lnTo>
                    <a:pt x="113916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887392" y="2174924"/>
              <a:ext cx="27124" cy="326384"/>
            </a:xfrm>
            <a:custGeom>
              <a:avLst/>
              <a:gdLst/>
              <a:ahLst/>
              <a:cxnLst/>
              <a:rect l="0" t="0" r="0" b="0"/>
              <a:pathLst>
                <a:path w="27124" h="326384">
                  <a:moveTo>
                    <a:pt x="6066" y="0"/>
                  </a:moveTo>
                  <a:lnTo>
                    <a:pt x="0" y="34792"/>
                  </a:lnTo>
                  <a:lnTo>
                    <a:pt x="4521" y="93657"/>
                  </a:lnTo>
                  <a:lnTo>
                    <a:pt x="8727" y="142784"/>
                  </a:lnTo>
                  <a:lnTo>
                    <a:pt x="14264" y="198674"/>
                  </a:lnTo>
                  <a:lnTo>
                    <a:pt x="19023" y="249159"/>
                  </a:lnTo>
                  <a:lnTo>
                    <a:pt x="24723" y="290634"/>
                  </a:lnTo>
                  <a:lnTo>
                    <a:pt x="27123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830287" y="2269680"/>
              <a:ext cx="168457" cy="31587"/>
            </a:xfrm>
            <a:custGeom>
              <a:avLst/>
              <a:gdLst/>
              <a:ahLst/>
              <a:cxnLst/>
              <a:rect l="0" t="0" r="0" b="0"/>
              <a:pathLst>
                <a:path w="168457" h="31587">
                  <a:moveTo>
                    <a:pt x="168456" y="0"/>
                  </a:moveTo>
                  <a:lnTo>
                    <a:pt x="109839" y="14654"/>
                  </a:lnTo>
                  <a:lnTo>
                    <a:pt x="56835" y="2096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304070" y="2058149"/>
              <a:ext cx="242156" cy="485273"/>
            </a:xfrm>
            <a:custGeom>
              <a:avLst/>
              <a:gdLst/>
              <a:ahLst/>
              <a:cxnLst/>
              <a:rect l="0" t="0" r="0" b="0"/>
              <a:pathLst>
                <a:path w="242156" h="485273">
                  <a:moveTo>
                    <a:pt x="0" y="474744"/>
                  </a:moveTo>
                  <a:lnTo>
                    <a:pt x="0" y="425813"/>
                  </a:lnTo>
                  <a:lnTo>
                    <a:pt x="5589" y="372272"/>
                  </a:lnTo>
                  <a:lnTo>
                    <a:pt x="9552" y="309920"/>
                  </a:lnTo>
                  <a:lnTo>
                    <a:pt x="10239" y="251602"/>
                  </a:lnTo>
                  <a:lnTo>
                    <a:pt x="11612" y="191039"/>
                  </a:lnTo>
                  <a:lnTo>
                    <a:pt x="17738" y="136699"/>
                  </a:lnTo>
                  <a:lnTo>
                    <a:pt x="21243" y="99802"/>
                  </a:lnTo>
                  <a:lnTo>
                    <a:pt x="23520" y="100780"/>
                  </a:lnTo>
                  <a:lnTo>
                    <a:pt x="42330" y="152849"/>
                  </a:lnTo>
                  <a:lnTo>
                    <a:pt x="55825" y="188685"/>
                  </a:lnTo>
                  <a:lnTo>
                    <a:pt x="81347" y="232235"/>
                  </a:lnTo>
                  <a:lnTo>
                    <a:pt x="89326" y="238202"/>
                  </a:lnTo>
                  <a:lnTo>
                    <a:pt x="98155" y="241010"/>
                  </a:lnTo>
                  <a:lnTo>
                    <a:pt x="107550" y="241712"/>
                  </a:lnTo>
                  <a:lnTo>
                    <a:pt x="124229" y="236253"/>
                  </a:lnTo>
                  <a:lnTo>
                    <a:pt x="131953" y="231522"/>
                  </a:lnTo>
                  <a:lnTo>
                    <a:pt x="143653" y="213787"/>
                  </a:lnTo>
                  <a:lnTo>
                    <a:pt x="171688" y="150780"/>
                  </a:lnTo>
                  <a:lnTo>
                    <a:pt x="188765" y="95503"/>
                  </a:lnTo>
                  <a:lnTo>
                    <a:pt x="203404" y="39523"/>
                  </a:lnTo>
                  <a:lnTo>
                    <a:pt x="214036" y="3029"/>
                  </a:lnTo>
                  <a:lnTo>
                    <a:pt x="217559" y="0"/>
                  </a:lnTo>
                  <a:lnTo>
                    <a:pt x="221078" y="2660"/>
                  </a:lnTo>
                  <a:lnTo>
                    <a:pt x="224595" y="9113"/>
                  </a:lnTo>
                  <a:lnTo>
                    <a:pt x="230238" y="55431"/>
                  </a:lnTo>
                  <a:lnTo>
                    <a:pt x="231214" y="109907"/>
                  </a:lnTo>
                  <a:lnTo>
                    <a:pt x="232675" y="170502"/>
                  </a:lnTo>
                  <a:lnTo>
                    <a:pt x="238826" y="232910"/>
                  </a:lnTo>
                  <a:lnTo>
                    <a:pt x="241169" y="295854"/>
                  </a:lnTo>
                  <a:lnTo>
                    <a:pt x="241863" y="356619"/>
                  </a:lnTo>
                  <a:lnTo>
                    <a:pt x="242068" y="406469"/>
                  </a:lnTo>
                  <a:lnTo>
                    <a:pt x="242138" y="462644"/>
                  </a:lnTo>
                  <a:lnTo>
                    <a:pt x="242155" y="4852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612111" y="2353908"/>
              <a:ext cx="97555" cy="211828"/>
            </a:xfrm>
            <a:custGeom>
              <a:avLst/>
              <a:gdLst/>
              <a:ahLst/>
              <a:cxnLst/>
              <a:rect l="0" t="0" r="0" b="0"/>
              <a:pathLst>
                <a:path w="97555" h="211828">
                  <a:moveTo>
                    <a:pt x="60456" y="10529"/>
                  </a:moveTo>
                  <a:lnTo>
                    <a:pt x="36409" y="28510"/>
                  </a:lnTo>
                  <a:lnTo>
                    <a:pt x="16156" y="54851"/>
                  </a:lnTo>
                  <a:lnTo>
                    <a:pt x="6451" y="74681"/>
                  </a:lnTo>
                  <a:lnTo>
                    <a:pt x="0" y="116754"/>
                  </a:lnTo>
                  <a:lnTo>
                    <a:pt x="3678" y="160676"/>
                  </a:lnTo>
                  <a:lnTo>
                    <a:pt x="12214" y="182936"/>
                  </a:lnTo>
                  <a:lnTo>
                    <a:pt x="17767" y="192147"/>
                  </a:lnTo>
                  <a:lnTo>
                    <a:pt x="33294" y="205502"/>
                  </a:lnTo>
                  <a:lnTo>
                    <a:pt x="42347" y="210701"/>
                  </a:lnTo>
                  <a:lnTo>
                    <a:pt x="50724" y="211827"/>
                  </a:lnTo>
                  <a:lnTo>
                    <a:pt x="66268" y="206839"/>
                  </a:lnTo>
                  <a:lnTo>
                    <a:pt x="88174" y="185288"/>
                  </a:lnTo>
                  <a:lnTo>
                    <a:pt x="96171" y="160339"/>
                  </a:lnTo>
                  <a:lnTo>
                    <a:pt x="97554" y="116528"/>
                  </a:lnTo>
                  <a:lnTo>
                    <a:pt x="84362" y="54123"/>
                  </a:lnTo>
                  <a:lnTo>
                    <a:pt x="73129" y="23836"/>
                  </a:lnTo>
                  <a:lnTo>
                    <a:pt x="4992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748461" y="2343380"/>
              <a:ext cx="126791" cy="179510"/>
            </a:xfrm>
            <a:custGeom>
              <a:avLst/>
              <a:gdLst/>
              <a:ahLst/>
              <a:cxnLst/>
              <a:rect l="0" t="0" r="0" b="0"/>
              <a:pathLst>
                <a:path w="126791" h="179510">
                  <a:moveTo>
                    <a:pt x="8334" y="21057"/>
                  </a:moveTo>
                  <a:lnTo>
                    <a:pt x="0" y="69988"/>
                  </a:lnTo>
                  <a:lnTo>
                    <a:pt x="1575" y="111594"/>
                  </a:lnTo>
                  <a:lnTo>
                    <a:pt x="7670" y="133825"/>
                  </a:lnTo>
                  <a:lnTo>
                    <a:pt x="30646" y="167161"/>
                  </a:lnTo>
                  <a:lnTo>
                    <a:pt x="37246" y="174612"/>
                  </a:lnTo>
                  <a:lnTo>
                    <a:pt x="46326" y="178409"/>
                  </a:lnTo>
                  <a:lnTo>
                    <a:pt x="68893" y="179509"/>
                  </a:lnTo>
                  <a:lnTo>
                    <a:pt x="88281" y="172978"/>
                  </a:lnTo>
                  <a:lnTo>
                    <a:pt x="96727" y="167961"/>
                  </a:lnTo>
                  <a:lnTo>
                    <a:pt x="109231" y="153028"/>
                  </a:lnTo>
                  <a:lnTo>
                    <a:pt x="126790" y="109256"/>
                  </a:lnTo>
                  <a:lnTo>
                    <a:pt x="125882" y="55550"/>
                  </a:lnTo>
                  <a:lnTo>
                    <a:pt x="12414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914722" y="2364079"/>
              <a:ext cx="136871" cy="179343"/>
            </a:xfrm>
            <a:custGeom>
              <a:avLst/>
              <a:gdLst/>
              <a:ahLst/>
              <a:cxnLst/>
              <a:rect l="0" t="0" r="0" b="0"/>
              <a:pathLst>
                <a:path w="136871" h="179343">
                  <a:moveTo>
                    <a:pt x="0" y="42472"/>
                  </a:moveTo>
                  <a:lnTo>
                    <a:pt x="8333" y="79950"/>
                  </a:lnTo>
                  <a:lnTo>
                    <a:pt x="17475" y="137788"/>
                  </a:lnTo>
                  <a:lnTo>
                    <a:pt x="18826" y="168850"/>
                  </a:lnTo>
                  <a:lnTo>
                    <a:pt x="17230" y="168838"/>
                  </a:lnTo>
                  <a:lnTo>
                    <a:pt x="14996" y="165320"/>
                  </a:lnTo>
                  <a:lnTo>
                    <a:pt x="11117" y="113400"/>
                  </a:lnTo>
                  <a:lnTo>
                    <a:pt x="10645" y="59472"/>
                  </a:lnTo>
                  <a:lnTo>
                    <a:pt x="16153" y="23332"/>
                  </a:lnTo>
                  <a:lnTo>
                    <a:pt x="21297" y="14504"/>
                  </a:lnTo>
                  <a:lnTo>
                    <a:pt x="36372" y="1576"/>
                  </a:lnTo>
                  <a:lnTo>
                    <a:pt x="44135" y="0"/>
                  </a:lnTo>
                  <a:lnTo>
                    <a:pt x="51651" y="1289"/>
                  </a:lnTo>
                  <a:lnTo>
                    <a:pt x="66240" y="8961"/>
                  </a:lnTo>
                  <a:lnTo>
                    <a:pt x="87607" y="27603"/>
                  </a:lnTo>
                  <a:lnTo>
                    <a:pt x="112668" y="64751"/>
                  </a:lnTo>
                  <a:lnTo>
                    <a:pt x="131777" y="117502"/>
                  </a:lnTo>
                  <a:lnTo>
                    <a:pt x="136870" y="179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097000" y="2122281"/>
              <a:ext cx="38822" cy="431670"/>
            </a:xfrm>
            <a:custGeom>
              <a:avLst/>
              <a:gdLst/>
              <a:ahLst/>
              <a:cxnLst/>
              <a:rect l="0" t="0" r="0" b="0"/>
              <a:pathLst>
                <a:path w="38822" h="431670">
                  <a:moveTo>
                    <a:pt x="7235" y="0"/>
                  </a:moveTo>
                  <a:lnTo>
                    <a:pt x="0" y="28726"/>
                  </a:lnTo>
                  <a:lnTo>
                    <a:pt x="476" y="92112"/>
                  </a:lnTo>
                  <a:lnTo>
                    <a:pt x="5233" y="145446"/>
                  </a:lnTo>
                  <a:lnTo>
                    <a:pt x="9762" y="203752"/>
                  </a:lnTo>
                  <a:lnTo>
                    <a:pt x="21772" y="259786"/>
                  </a:lnTo>
                  <a:lnTo>
                    <a:pt x="26360" y="310551"/>
                  </a:lnTo>
                  <a:lnTo>
                    <a:pt x="35146" y="373776"/>
                  </a:lnTo>
                  <a:lnTo>
                    <a:pt x="38821" y="4316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988422" y="2301266"/>
              <a:ext cx="252685" cy="10529"/>
            </a:xfrm>
            <a:custGeom>
              <a:avLst/>
              <a:gdLst/>
              <a:ahLst/>
              <a:cxnLst/>
              <a:rect l="0" t="0" r="0" b="0"/>
              <a:pathLst>
                <a:path w="252685" h="10529">
                  <a:moveTo>
                    <a:pt x="252684" y="10528"/>
                  </a:moveTo>
                  <a:lnTo>
                    <a:pt x="198539" y="10528"/>
                  </a:lnTo>
                  <a:lnTo>
                    <a:pt x="138003" y="10528"/>
                  </a:lnTo>
                  <a:lnTo>
                    <a:pt x="87033" y="10528"/>
                  </a:lnTo>
                  <a:lnTo>
                    <a:pt x="29323" y="32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496760" y="2125209"/>
              <a:ext cx="321595" cy="388854"/>
            </a:xfrm>
            <a:custGeom>
              <a:avLst/>
              <a:gdLst/>
              <a:ahLst/>
              <a:cxnLst/>
              <a:rect l="0" t="0" r="0" b="0"/>
              <a:pathLst>
                <a:path w="321595" h="388854">
                  <a:moveTo>
                    <a:pt x="197071" y="18129"/>
                  </a:moveTo>
                  <a:lnTo>
                    <a:pt x="180303" y="6951"/>
                  </a:lnTo>
                  <a:lnTo>
                    <a:pt x="147519" y="0"/>
                  </a:lnTo>
                  <a:lnTo>
                    <a:pt x="113759" y="3529"/>
                  </a:lnTo>
                  <a:lnTo>
                    <a:pt x="95313" y="12030"/>
                  </a:lnTo>
                  <a:lnTo>
                    <a:pt x="42859" y="56993"/>
                  </a:lnTo>
                  <a:lnTo>
                    <a:pt x="21657" y="89046"/>
                  </a:lnTo>
                  <a:lnTo>
                    <a:pt x="3107" y="150204"/>
                  </a:lnTo>
                  <a:lnTo>
                    <a:pt x="0" y="200113"/>
                  </a:lnTo>
                  <a:lnTo>
                    <a:pt x="8837" y="256371"/>
                  </a:lnTo>
                  <a:lnTo>
                    <a:pt x="21585" y="290711"/>
                  </a:lnTo>
                  <a:lnTo>
                    <a:pt x="46853" y="328166"/>
                  </a:lnTo>
                  <a:lnTo>
                    <a:pt x="102991" y="372386"/>
                  </a:lnTo>
                  <a:lnTo>
                    <a:pt x="139690" y="387997"/>
                  </a:lnTo>
                  <a:lnTo>
                    <a:pt x="180199" y="388853"/>
                  </a:lnTo>
                  <a:lnTo>
                    <a:pt x="221837" y="376108"/>
                  </a:lnTo>
                  <a:lnTo>
                    <a:pt x="252632" y="357514"/>
                  </a:lnTo>
                  <a:lnTo>
                    <a:pt x="298486" y="307281"/>
                  </a:lnTo>
                  <a:lnTo>
                    <a:pt x="314208" y="274080"/>
                  </a:lnTo>
                  <a:lnTo>
                    <a:pt x="321594" y="213704"/>
                  </a:lnTo>
                  <a:lnTo>
                    <a:pt x="319934" y="155504"/>
                  </a:lnTo>
                  <a:lnTo>
                    <a:pt x="308734" y="116155"/>
                  </a:lnTo>
                  <a:lnTo>
                    <a:pt x="283989" y="77007"/>
                  </a:lnTo>
                  <a:lnTo>
                    <a:pt x="257920" y="54032"/>
                  </a:lnTo>
                  <a:lnTo>
                    <a:pt x="227968" y="37996"/>
                  </a:lnTo>
                  <a:lnTo>
                    <a:pt x="165486" y="286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893930" y="2111753"/>
              <a:ext cx="10472" cy="421141"/>
            </a:xfrm>
            <a:custGeom>
              <a:avLst/>
              <a:gdLst/>
              <a:ahLst/>
              <a:cxnLst/>
              <a:rect l="0" t="0" r="0" b="0"/>
              <a:pathLst>
                <a:path w="10472" h="421141">
                  <a:moveTo>
                    <a:pt x="10471" y="0"/>
                  </a:moveTo>
                  <a:lnTo>
                    <a:pt x="2138" y="48931"/>
                  </a:lnTo>
                  <a:lnTo>
                    <a:pt x="593" y="99896"/>
                  </a:lnTo>
                  <a:lnTo>
                    <a:pt x="136" y="159450"/>
                  </a:lnTo>
                  <a:lnTo>
                    <a:pt x="0" y="221550"/>
                  </a:lnTo>
                  <a:lnTo>
                    <a:pt x="3079" y="281284"/>
                  </a:lnTo>
                  <a:lnTo>
                    <a:pt x="8281" y="332908"/>
                  </a:lnTo>
                  <a:lnTo>
                    <a:pt x="10037" y="392273"/>
                  </a:lnTo>
                  <a:lnTo>
                    <a:pt x="10471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978100" y="2396022"/>
              <a:ext cx="63172" cy="105286"/>
            </a:xfrm>
            <a:custGeom>
              <a:avLst/>
              <a:gdLst/>
              <a:ahLst/>
              <a:cxnLst/>
              <a:rect l="0" t="0" r="0" b="0"/>
              <a:pathLst>
                <a:path w="63172" h="105286">
                  <a:moveTo>
                    <a:pt x="0" y="0"/>
                  </a:moveTo>
                  <a:lnTo>
                    <a:pt x="20244" y="43963"/>
                  </a:lnTo>
                  <a:lnTo>
                    <a:pt x="63171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957044" y="2364437"/>
              <a:ext cx="178985" cy="400084"/>
            </a:xfrm>
            <a:custGeom>
              <a:avLst/>
              <a:gdLst/>
              <a:ahLst/>
              <a:cxnLst/>
              <a:rect l="0" t="0" r="0" b="0"/>
              <a:pathLst>
                <a:path w="178985" h="400084">
                  <a:moveTo>
                    <a:pt x="178984" y="0"/>
                  </a:moveTo>
                  <a:lnTo>
                    <a:pt x="152621" y="56215"/>
                  </a:lnTo>
                  <a:lnTo>
                    <a:pt x="129107" y="111666"/>
                  </a:lnTo>
                  <a:lnTo>
                    <a:pt x="107261" y="168287"/>
                  </a:lnTo>
                  <a:lnTo>
                    <a:pt x="86482" y="221325"/>
                  </a:lnTo>
                  <a:lnTo>
                    <a:pt x="54128" y="282581"/>
                  </a:lnTo>
                  <a:lnTo>
                    <a:pt x="24861" y="340088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136317" y="2462159"/>
              <a:ext cx="210282" cy="112849"/>
            </a:xfrm>
            <a:custGeom>
              <a:avLst/>
              <a:gdLst/>
              <a:ahLst/>
              <a:cxnLst/>
              <a:rect l="0" t="0" r="0" b="0"/>
              <a:pathLst>
                <a:path w="210282" h="112849">
                  <a:moveTo>
                    <a:pt x="10240" y="7563"/>
                  </a:moveTo>
                  <a:lnTo>
                    <a:pt x="3004" y="35119"/>
                  </a:lnTo>
                  <a:lnTo>
                    <a:pt x="361" y="91342"/>
                  </a:lnTo>
                  <a:lnTo>
                    <a:pt x="0" y="110308"/>
                  </a:lnTo>
                  <a:lnTo>
                    <a:pt x="906" y="54345"/>
                  </a:lnTo>
                  <a:lnTo>
                    <a:pt x="9294" y="20644"/>
                  </a:lnTo>
                  <a:lnTo>
                    <a:pt x="19958" y="3238"/>
                  </a:lnTo>
                  <a:lnTo>
                    <a:pt x="26077" y="0"/>
                  </a:lnTo>
                  <a:lnTo>
                    <a:pt x="32496" y="182"/>
                  </a:lnTo>
                  <a:lnTo>
                    <a:pt x="39115" y="2642"/>
                  </a:lnTo>
                  <a:lnTo>
                    <a:pt x="59609" y="22873"/>
                  </a:lnTo>
                  <a:lnTo>
                    <a:pt x="86853" y="81682"/>
                  </a:lnTo>
                  <a:lnTo>
                    <a:pt x="90561" y="85052"/>
                  </a:lnTo>
                  <a:lnTo>
                    <a:pt x="94203" y="83789"/>
                  </a:lnTo>
                  <a:lnTo>
                    <a:pt x="101369" y="73026"/>
                  </a:lnTo>
                  <a:lnTo>
                    <a:pt x="124873" y="19708"/>
                  </a:lnTo>
                  <a:lnTo>
                    <a:pt x="140736" y="7891"/>
                  </a:lnTo>
                  <a:lnTo>
                    <a:pt x="148710" y="7782"/>
                  </a:lnTo>
                  <a:lnTo>
                    <a:pt x="156365" y="11218"/>
                  </a:lnTo>
                  <a:lnTo>
                    <a:pt x="178318" y="32822"/>
                  </a:lnTo>
                  <a:lnTo>
                    <a:pt x="196521" y="61450"/>
                  </a:lnTo>
                  <a:lnTo>
                    <a:pt x="206204" y="89040"/>
                  </a:lnTo>
                  <a:lnTo>
                    <a:pt x="210281" y="1128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409770" y="2427302"/>
              <a:ext cx="99604" cy="327570"/>
            </a:xfrm>
            <a:custGeom>
              <a:avLst/>
              <a:gdLst/>
              <a:ahLst/>
              <a:cxnLst/>
              <a:rect l="0" t="0" r="0" b="0"/>
              <a:pathLst>
                <a:path w="99604" h="327570">
                  <a:moveTo>
                    <a:pt x="0" y="95062"/>
                  </a:moveTo>
                  <a:lnTo>
                    <a:pt x="5589" y="153679"/>
                  </a:lnTo>
                  <a:lnTo>
                    <a:pt x="10722" y="215089"/>
                  </a:lnTo>
                  <a:lnTo>
                    <a:pt x="18669" y="273493"/>
                  </a:lnTo>
                  <a:lnTo>
                    <a:pt x="26808" y="327569"/>
                  </a:lnTo>
                  <a:lnTo>
                    <a:pt x="22540" y="295754"/>
                  </a:lnTo>
                  <a:lnTo>
                    <a:pt x="21350" y="233491"/>
                  </a:lnTo>
                  <a:lnTo>
                    <a:pt x="13879" y="179338"/>
                  </a:lnTo>
                  <a:lnTo>
                    <a:pt x="11190" y="117862"/>
                  </a:lnTo>
                  <a:lnTo>
                    <a:pt x="10659" y="60312"/>
                  </a:lnTo>
                  <a:lnTo>
                    <a:pt x="16156" y="23544"/>
                  </a:lnTo>
                  <a:lnTo>
                    <a:pt x="21299" y="14628"/>
                  </a:lnTo>
                  <a:lnTo>
                    <a:pt x="36372" y="1602"/>
                  </a:lnTo>
                  <a:lnTo>
                    <a:pt x="44135" y="0"/>
                  </a:lnTo>
                  <a:lnTo>
                    <a:pt x="51650" y="1272"/>
                  </a:lnTo>
                  <a:lnTo>
                    <a:pt x="86111" y="20124"/>
                  </a:lnTo>
                  <a:lnTo>
                    <a:pt x="92502" y="28726"/>
                  </a:lnTo>
                  <a:lnTo>
                    <a:pt x="99603" y="50761"/>
                  </a:lnTo>
                  <a:lnTo>
                    <a:pt x="96520" y="73033"/>
                  </a:lnTo>
                  <a:lnTo>
                    <a:pt x="92423" y="83886"/>
                  </a:lnTo>
                  <a:lnTo>
                    <a:pt x="78511" y="99064"/>
                  </a:lnTo>
                  <a:lnTo>
                    <a:pt x="31585" y="1266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581518" y="2396022"/>
              <a:ext cx="111129" cy="178526"/>
            </a:xfrm>
            <a:custGeom>
              <a:avLst/>
              <a:gdLst/>
              <a:ahLst/>
              <a:cxnLst/>
              <a:rect l="0" t="0" r="0" b="0"/>
              <a:pathLst>
                <a:path w="111129" h="178526">
                  <a:moveTo>
                    <a:pt x="7236" y="0"/>
                  </a:moveTo>
                  <a:lnTo>
                    <a:pt x="0" y="27557"/>
                  </a:lnTo>
                  <a:lnTo>
                    <a:pt x="477" y="83779"/>
                  </a:lnTo>
                  <a:lnTo>
                    <a:pt x="17079" y="140292"/>
                  </a:lnTo>
                  <a:lnTo>
                    <a:pt x="32667" y="162178"/>
                  </a:lnTo>
                  <a:lnTo>
                    <a:pt x="41737" y="171290"/>
                  </a:lnTo>
                  <a:lnTo>
                    <a:pt x="51294" y="176195"/>
                  </a:lnTo>
                  <a:lnTo>
                    <a:pt x="71270" y="178525"/>
                  </a:lnTo>
                  <a:lnTo>
                    <a:pt x="80341" y="175169"/>
                  </a:lnTo>
                  <a:lnTo>
                    <a:pt x="96659" y="162081"/>
                  </a:lnTo>
                  <a:lnTo>
                    <a:pt x="105471" y="138327"/>
                  </a:lnTo>
                  <a:lnTo>
                    <a:pt x="111128" y="75417"/>
                  </a:lnTo>
                  <a:lnTo>
                    <a:pt x="101992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778266" y="2400962"/>
              <a:ext cx="107803" cy="155589"/>
            </a:xfrm>
            <a:custGeom>
              <a:avLst/>
              <a:gdLst/>
              <a:ahLst/>
              <a:cxnLst/>
              <a:rect l="0" t="0" r="0" b="0"/>
              <a:pathLst>
                <a:path w="107803" h="155589">
                  <a:moveTo>
                    <a:pt x="94757" y="5589"/>
                  </a:moveTo>
                  <a:lnTo>
                    <a:pt x="77989" y="0"/>
                  </a:lnTo>
                  <a:lnTo>
                    <a:pt x="60398" y="375"/>
                  </a:lnTo>
                  <a:lnTo>
                    <a:pt x="40881" y="5611"/>
                  </a:lnTo>
                  <a:lnTo>
                    <a:pt x="20510" y="15737"/>
                  </a:lnTo>
                  <a:lnTo>
                    <a:pt x="14843" y="22883"/>
                  </a:lnTo>
                  <a:lnTo>
                    <a:pt x="12235" y="31156"/>
                  </a:lnTo>
                  <a:lnTo>
                    <a:pt x="11666" y="40181"/>
                  </a:lnTo>
                  <a:lnTo>
                    <a:pt x="14797" y="47368"/>
                  </a:lnTo>
                  <a:lnTo>
                    <a:pt x="27633" y="58472"/>
                  </a:lnTo>
                  <a:lnTo>
                    <a:pt x="84806" y="82511"/>
                  </a:lnTo>
                  <a:lnTo>
                    <a:pt x="99303" y="95928"/>
                  </a:lnTo>
                  <a:lnTo>
                    <a:pt x="104807" y="104420"/>
                  </a:lnTo>
                  <a:lnTo>
                    <a:pt x="107802" y="123213"/>
                  </a:lnTo>
                  <a:lnTo>
                    <a:pt x="106963" y="133138"/>
                  </a:lnTo>
                  <a:lnTo>
                    <a:pt x="101724" y="140925"/>
                  </a:lnTo>
                  <a:lnTo>
                    <a:pt x="83425" y="152696"/>
                  </a:lnTo>
                  <a:lnTo>
                    <a:pt x="59695" y="155588"/>
                  </a:lnTo>
                  <a:lnTo>
                    <a:pt x="0" y="1529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988836" y="2248623"/>
              <a:ext cx="124108" cy="231628"/>
            </a:xfrm>
            <a:custGeom>
              <a:avLst/>
              <a:gdLst/>
              <a:ahLst/>
              <a:cxnLst/>
              <a:rect l="0" t="0" r="0" b="0"/>
              <a:pathLst>
                <a:path w="124108" h="231628">
                  <a:moveTo>
                    <a:pt x="0" y="0"/>
                  </a:moveTo>
                  <a:lnTo>
                    <a:pt x="52705" y="19129"/>
                  </a:lnTo>
                  <a:lnTo>
                    <a:pt x="113416" y="63469"/>
                  </a:lnTo>
                  <a:lnTo>
                    <a:pt x="121235" y="70389"/>
                  </a:lnTo>
                  <a:lnTo>
                    <a:pt x="124107" y="77342"/>
                  </a:lnTo>
                  <a:lnTo>
                    <a:pt x="123682" y="84317"/>
                  </a:lnTo>
                  <a:lnTo>
                    <a:pt x="121059" y="91306"/>
                  </a:lnTo>
                  <a:lnTo>
                    <a:pt x="105667" y="102192"/>
                  </a:lnTo>
                  <a:lnTo>
                    <a:pt x="63247" y="124302"/>
                  </a:lnTo>
                  <a:lnTo>
                    <a:pt x="48387" y="140643"/>
                  </a:lnTo>
                  <a:lnTo>
                    <a:pt x="42787" y="149914"/>
                  </a:lnTo>
                  <a:lnTo>
                    <a:pt x="39683" y="169574"/>
                  </a:lnTo>
                  <a:lnTo>
                    <a:pt x="43373" y="190010"/>
                  </a:lnTo>
                  <a:lnTo>
                    <a:pt x="63171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9052007" y="2606592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1439903" y="4227981"/>
            <a:ext cx="3042737" cy="515897"/>
            <a:chOff x="1439903" y="4227981"/>
            <a:chExt cx="3042737" cy="515897"/>
          </a:xfrm>
        </p:grpSpPr>
        <p:sp>
          <p:nvSpPr>
            <p:cNvPr id="41" name="Freeform 40"/>
            <p:cNvSpPr/>
            <p:nvPr/>
          </p:nvSpPr>
          <p:spPr>
            <a:xfrm>
              <a:off x="1567510" y="4364852"/>
              <a:ext cx="19793" cy="326384"/>
            </a:xfrm>
            <a:custGeom>
              <a:avLst/>
              <a:gdLst/>
              <a:ahLst/>
              <a:cxnLst/>
              <a:rect l="0" t="0" r="0" b="0"/>
              <a:pathLst>
                <a:path w="19793" h="326384">
                  <a:moveTo>
                    <a:pt x="19792" y="0"/>
                  </a:moveTo>
                  <a:lnTo>
                    <a:pt x="5138" y="58616"/>
                  </a:lnTo>
                  <a:lnTo>
                    <a:pt x="0" y="121196"/>
                  </a:lnTo>
                  <a:lnTo>
                    <a:pt x="2105" y="183644"/>
                  </a:lnTo>
                  <a:lnTo>
                    <a:pt x="7849" y="236057"/>
                  </a:lnTo>
                  <a:lnTo>
                    <a:pt x="9077" y="299208"/>
                  </a:lnTo>
                  <a:lnTo>
                    <a:pt x="9264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439903" y="4343794"/>
              <a:ext cx="305328" cy="84229"/>
            </a:xfrm>
            <a:custGeom>
              <a:avLst/>
              <a:gdLst/>
              <a:ahLst/>
              <a:cxnLst/>
              <a:rect l="0" t="0" r="0" b="0"/>
              <a:pathLst>
                <a:path w="305328" h="84229">
                  <a:moveTo>
                    <a:pt x="305327" y="0"/>
                  </a:moveTo>
                  <a:lnTo>
                    <a:pt x="243046" y="24025"/>
                  </a:lnTo>
                  <a:lnTo>
                    <a:pt x="180719" y="36179"/>
                  </a:lnTo>
                  <a:lnTo>
                    <a:pt x="121572" y="43282"/>
                  </a:lnTo>
                  <a:lnTo>
                    <a:pt x="63615" y="61669"/>
                  </a:lnTo>
                  <a:lnTo>
                    <a:pt x="27428" y="73254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439903" y="4670178"/>
              <a:ext cx="305328" cy="73700"/>
            </a:xfrm>
            <a:custGeom>
              <a:avLst/>
              <a:gdLst/>
              <a:ahLst/>
              <a:cxnLst/>
              <a:rect l="0" t="0" r="0" b="0"/>
              <a:pathLst>
                <a:path w="305328" h="73700">
                  <a:moveTo>
                    <a:pt x="305327" y="0"/>
                  </a:moveTo>
                  <a:lnTo>
                    <a:pt x="248062" y="8334"/>
                  </a:lnTo>
                  <a:lnTo>
                    <a:pt x="187170" y="15684"/>
                  </a:lnTo>
                  <a:lnTo>
                    <a:pt x="127420" y="31802"/>
                  </a:lnTo>
                  <a:lnTo>
                    <a:pt x="66606" y="50331"/>
                  </a:lnTo>
                  <a:lnTo>
                    <a:pt x="24855" y="68390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830301" y="4396437"/>
              <a:ext cx="20215" cy="305327"/>
            </a:xfrm>
            <a:custGeom>
              <a:avLst/>
              <a:gdLst/>
              <a:ahLst/>
              <a:cxnLst/>
              <a:rect l="0" t="0" r="0" b="0"/>
              <a:pathLst>
                <a:path w="20215" h="305327">
                  <a:moveTo>
                    <a:pt x="20214" y="0"/>
                  </a:moveTo>
                  <a:lnTo>
                    <a:pt x="3425" y="56215"/>
                  </a:lnTo>
                  <a:lnTo>
                    <a:pt x="0" y="117906"/>
                  </a:lnTo>
                  <a:lnTo>
                    <a:pt x="4912" y="175238"/>
                  </a:lnTo>
                  <a:lnTo>
                    <a:pt x="8742" y="228764"/>
                  </a:lnTo>
                  <a:lnTo>
                    <a:pt x="9499" y="278158"/>
                  </a:lnTo>
                  <a:lnTo>
                    <a:pt x="9685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713644" y="4512250"/>
              <a:ext cx="200043" cy="63172"/>
            </a:xfrm>
            <a:custGeom>
              <a:avLst/>
              <a:gdLst/>
              <a:ahLst/>
              <a:cxnLst/>
              <a:rect l="0" t="0" r="0" b="0"/>
              <a:pathLst>
                <a:path w="200043" h="63172">
                  <a:moveTo>
                    <a:pt x="200042" y="0"/>
                  </a:moveTo>
                  <a:lnTo>
                    <a:pt x="136614" y="17959"/>
                  </a:lnTo>
                  <a:lnTo>
                    <a:pt x="78605" y="35149"/>
                  </a:lnTo>
                  <a:lnTo>
                    <a:pt x="24823" y="5265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176898" y="4480665"/>
              <a:ext cx="244686" cy="189882"/>
            </a:xfrm>
            <a:custGeom>
              <a:avLst/>
              <a:gdLst/>
              <a:ahLst/>
              <a:cxnLst/>
              <a:rect l="0" t="0" r="0" b="0"/>
              <a:pathLst>
                <a:path w="244686" h="189882">
                  <a:moveTo>
                    <a:pt x="0" y="31585"/>
                  </a:moveTo>
                  <a:lnTo>
                    <a:pt x="9065" y="90202"/>
                  </a:lnTo>
                  <a:lnTo>
                    <a:pt x="18645" y="143207"/>
                  </a:lnTo>
                  <a:lnTo>
                    <a:pt x="25054" y="166593"/>
                  </a:lnTo>
                  <a:lnTo>
                    <a:pt x="30741" y="175402"/>
                  </a:lnTo>
                  <a:lnTo>
                    <a:pt x="46418" y="188311"/>
                  </a:lnTo>
                  <a:lnTo>
                    <a:pt x="54342" y="189881"/>
                  </a:lnTo>
                  <a:lnTo>
                    <a:pt x="61964" y="188588"/>
                  </a:lnTo>
                  <a:lnTo>
                    <a:pt x="69386" y="185387"/>
                  </a:lnTo>
                  <a:lnTo>
                    <a:pt x="91009" y="164114"/>
                  </a:lnTo>
                  <a:lnTo>
                    <a:pt x="98940" y="142349"/>
                  </a:lnTo>
                  <a:lnTo>
                    <a:pt x="109621" y="95838"/>
                  </a:lnTo>
                  <a:lnTo>
                    <a:pt x="112855" y="91968"/>
                  </a:lnTo>
                  <a:lnTo>
                    <a:pt x="116181" y="92898"/>
                  </a:lnTo>
                  <a:lnTo>
                    <a:pt x="119568" y="97026"/>
                  </a:lnTo>
                  <a:lnTo>
                    <a:pt x="145991" y="157587"/>
                  </a:lnTo>
                  <a:lnTo>
                    <a:pt x="165569" y="183823"/>
                  </a:lnTo>
                  <a:lnTo>
                    <a:pt x="173550" y="188059"/>
                  </a:lnTo>
                  <a:lnTo>
                    <a:pt x="191777" y="189646"/>
                  </a:lnTo>
                  <a:lnTo>
                    <a:pt x="211576" y="180214"/>
                  </a:lnTo>
                  <a:lnTo>
                    <a:pt x="221769" y="172785"/>
                  </a:lnTo>
                  <a:lnTo>
                    <a:pt x="236214" y="152052"/>
                  </a:lnTo>
                  <a:lnTo>
                    <a:pt x="241704" y="139973"/>
                  </a:lnTo>
                  <a:lnTo>
                    <a:pt x="244685" y="114073"/>
                  </a:lnTo>
                  <a:lnTo>
                    <a:pt x="242655" y="59317"/>
                  </a:lnTo>
                  <a:lnTo>
                    <a:pt x="23162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488505" y="4491042"/>
              <a:ext cx="141119" cy="188351"/>
            </a:xfrm>
            <a:custGeom>
              <a:avLst/>
              <a:gdLst/>
              <a:ahLst/>
              <a:cxnLst/>
              <a:rect l="0" t="0" r="0" b="0"/>
              <a:pathLst>
                <a:path w="141119" h="188351">
                  <a:moveTo>
                    <a:pt x="56890" y="137022"/>
                  </a:moveTo>
                  <a:lnTo>
                    <a:pt x="73658" y="125844"/>
                  </a:lnTo>
                  <a:lnTo>
                    <a:pt x="85010" y="107878"/>
                  </a:lnTo>
                  <a:lnTo>
                    <a:pt x="91615" y="85464"/>
                  </a:lnTo>
                  <a:lnTo>
                    <a:pt x="88756" y="53116"/>
                  </a:lnTo>
                  <a:lnTo>
                    <a:pt x="79330" y="22474"/>
                  </a:lnTo>
                  <a:lnTo>
                    <a:pt x="68424" y="5783"/>
                  </a:lnTo>
                  <a:lnTo>
                    <a:pt x="61070" y="1566"/>
                  </a:lnTo>
                  <a:lnTo>
                    <a:pt x="43540" y="0"/>
                  </a:lnTo>
                  <a:lnTo>
                    <a:pt x="27170" y="6323"/>
                  </a:lnTo>
                  <a:lnTo>
                    <a:pt x="19530" y="11285"/>
                  </a:lnTo>
                  <a:lnTo>
                    <a:pt x="14436" y="20442"/>
                  </a:lnTo>
                  <a:lnTo>
                    <a:pt x="0" y="82430"/>
                  </a:lnTo>
                  <a:lnTo>
                    <a:pt x="1170" y="115387"/>
                  </a:lnTo>
                  <a:lnTo>
                    <a:pt x="13215" y="157965"/>
                  </a:lnTo>
                  <a:lnTo>
                    <a:pt x="24221" y="179086"/>
                  </a:lnTo>
                  <a:lnTo>
                    <a:pt x="31601" y="184952"/>
                  </a:lnTo>
                  <a:lnTo>
                    <a:pt x="40031" y="187692"/>
                  </a:lnTo>
                  <a:lnTo>
                    <a:pt x="49160" y="188350"/>
                  </a:lnTo>
                  <a:lnTo>
                    <a:pt x="65543" y="182841"/>
                  </a:lnTo>
                  <a:lnTo>
                    <a:pt x="73187" y="178097"/>
                  </a:lnTo>
                  <a:lnTo>
                    <a:pt x="84800" y="163466"/>
                  </a:lnTo>
                  <a:lnTo>
                    <a:pt x="92692" y="144096"/>
                  </a:lnTo>
                  <a:lnTo>
                    <a:pt x="97758" y="93532"/>
                  </a:lnTo>
                  <a:lnTo>
                    <a:pt x="97280" y="74409"/>
                  </a:lnTo>
                  <a:lnTo>
                    <a:pt x="95515" y="74223"/>
                  </a:lnTo>
                  <a:lnTo>
                    <a:pt x="93169" y="77609"/>
                  </a:lnTo>
                  <a:lnTo>
                    <a:pt x="95456" y="110319"/>
                  </a:lnTo>
                  <a:lnTo>
                    <a:pt x="103666" y="131394"/>
                  </a:lnTo>
                  <a:lnTo>
                    <a:pt x="109131" y="140289"/>
                  </a:lnTo>
                  <a:lnTo>
                    <a:pt x="121443" y="150173"/>
                  </a:lnTo>
                  <a:lnTo>
                    <a:pt x="141118" y="1580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667095" y="4443490"/>
              <a:ext cx="165648" cy="216161"/>
            </a:xfrm>
            <a:custGeom>
              <a:avLst/>
              <a:gdLst/>
              <a:ahLst/>
              <a:cxnLst/>
              <a:rect l="0" t="0" r="0" b="0"/>
              <a:pathLst>
                <a:path w="165648" h="216161">
                  <a:moveTo>
                    <a:pt x="120456" y="5590"/>
                  </a:moveTo>
                  <a:lnTo>
                    <a:pt x="103688" y="0"/>
                  </a:lnTo>
                  <a:lnTo>
                    <a:pt x="70904" y="2114"/>
                  </a:lnTo>
                  <a:lnTo>
                    <a:pt x="51249" y="10284"/>
                  </a:lnTo>
                  <a:lnTo>
                    <a:pt x="13979" y="34593"/>
                  </a:lnTo>
                  <a:lnTo>
                    <a:pt x="7357" y="43643"/>
                  </a:lnTo>
                  <a:lnTo>
                    <a:pt x="0" y="66176"/>
                  </a:lnTo>
                  <a:lnTo>
                    <a:pt x="2717" y="74057"/>
                  </a:lnTo>
                  <a:lnTo>
                    <a:pt x="9208" y="79310"/>
                  </a:lnTo>
                  <a:lnTo>
                    <a:pt x="18215" y="82813"/>
                  </a:lnTo>
                  <a:lnTo>
                    <a:pt x="76547" y="83681"/>
                  </a:lnTo>
                  <a:lnTo>
                    <a:pt x="120101" y="94195"/>
                  </a:lnTo>
                  <a:lnTo>
                    <a:pt x="146347" y="109702"/>
                  </a:lnTo>
                  <a:lnTo>
                    <a:pt x="158480" y="125562"/>
                  </a:lnTo>
                  <a:lnTo>
                    <a:pt x="163352" y="134704"/>
                  </a:lnTo>
                  <a:lnTo>
                    <a:pt x="165647" y="154221"/>
                  </a:lnTo>
                  <a:lnTo>
                    <a:pt x="164622" y="164338"/>
                  </a:lnTo>
                  <a:lnTo>
                    <a:pt x="160428" y="172253"/>
                  </a:lnTo>
                  <a:lnTo>
                    <a:pt x="146410" y="184168"/>
                  </a:lnTo>
                  <a:lnTo>
                    <a:pt x="88376" y="208797"/>
                  </a:lnTo>
                  <a:lnTo>
                    <a:pt x="25699" y="2161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128926" y="4322737"/>
              <a:ext cx="27124" cy="336913"/>
            </a:xfrm>
            <a:custGeom>
              <a:avLst/>
              <a:gdLst/>
              <a:ahLst/>
              <a:cxnLst/>
              <a:rect l="0" t="0" r="0" b="0"/>
              <a:pathLst>
                <a:path w="27124" h="336913">
                  <a:moveTo>
                    <a:pt x="6065" y="0"/>
                  </a:moveTo>
                  <a:lnTo>
                    <a:pt x="6065" y="54145"/>
                  </a:lnTo>
                  <a:lnTo>
                    <a:pt x="0" y="116965"/>
                  </a:lnTo>
                  <a:lnTo>
                    <a:pt x="4918" y="165028"/>
                  </a:lnTo>
                  <a:lnTo>
                    <a:pt x="12614" y="220863"/>
                  </a:lnTo>
                  <a:lnTo>
                    <a:pt x="18927" y="282837"/>
                  </a:lnTo>
                  <a:lnTo>
                    <a:pt x="27123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987592" y="4449079"/>
              <a:ext cx="221100" cy="52644"/>
            </a:xfrm>
            <a:custGeom>
              <a:avLst/>
              <a:gdLst/>
              <a:ahLst/>
              <a:cxnLst/>
              <a:rect l="0" t="0" r="0" b="0"/>
              <a:pathLst>
                <a:path w="221100" h="52644">
                  <a:moveTo>
                    <a:pt x="221099" y="0"/>
                  </a:moveTo>
                  <a:lnTo>
                    <a:pt x="172168" y="8334"/>
                  </a:lnTo>
                  <a:lnTo>
                    <a:pt x="113038" y="15684"/>
                  </a:lnTo>
                  <a:lnTo>
                    <a:pt x="53664" y="31803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177105" y="4291152"/>
              <a:ext cx="305328" cy="347441"/>
            </a:xfrm>
            <a:custGeom>
              <a:avLst/>
              <a:gdLst/>
              <a:ahLst/>
              <a:cxnLst/>
              <a:rect l="0" t="0" r="0" b="0"/>
              <a:pathLst>
                <a:path w="305328" h="347441">
                  <a:moveTo>
                    <a:pt x="0" y="0"/>
                  </a:moveTo>
                  <a:lnTo>
                    <a:pt x="14471" y="34792"/>
                  </a:lnTo>
                  <a:lnTo>
                    <a:pt x="19756" y="96776"/>
                  </a:lnTo>
                  <a:lnTo>
                    <a:pt x="26389" y="154167"/>
                  </a:lnTo>
                  <a:lnTo>
                    <a:pt x="38965" y="214940"/>
                  </a:lnTo>
                  <a:lnTo>
                    <a:pt x="49594" y="276337"/>
                  </a:lnTo>
                  <a:lnTo>
                    <a:pt x="50118" y="300631"/>
                  </a:lnTo>
                  <a:lnTo>
                    <a:pt x="48620" y="302196"/>
                  </a:lnTo>
                  <a:lnTo>
                    <a:pt x="46451" y="299730"/>
                  </a:lnTo>
                  <a:lnTo>
                    <a:pt x="42495" y="236614"/>
                  </a:lnTo>
                  <a:lnTo>
                    <a:pt x="48522" y="215906"/>
                  </a:lnTo>
                  <a:lnTo>
                    <a:pt x="53405" y="207109"/>
                  </a:lnTo>
                  <a:lnTo>
                    <a:pt x="61340" y="202413"/>
                  </a:lnTo>
                  <a:lnTo>
                    <a:pt x="82635" y="200316"/>
                  </a:lnTo>
                  <a:lnTo>
                    <a:pt x="101458" y="206402"/>
                  </a:lnTo>
                  <a:lnTo>
                    <a:pt x="109752" y="211301"/>
                  </a:lnTo>
                  <a:lnTo>
                    <a:pt x="132605" y="240552"/>
                  </a:lnTo>
                  <a:lnTo>
                    <a:pt x="156904" y="294587"/>
                  </a:lnTo>
                  <a:lnTo>
                    <a:pt x="173000" y="340393"/>
                  </a:lnTo>
                  <a:lnTo>
                    <a:pt x="170323" y="327415"/>
                  </a:lnTo>
                  <a:lnTo>
                    <a:pt x="169286" y="306565"/>
                  </a:lnTo>
                  <a:lnTo>
                    <a:pt x="175064" y="287939"/>
                  </a:lnTo>
                  <a:lnTo>
                    <a:pt x="197838" y="256918"/>
                  </a:lnTo>
                  <a:lnTo>
                    <a:pt x="217390" y="248717"/>
                  </a:lnTo>
                  <a:lnTo>
                    <a:pt x="262480" y="237863"/>
                  </a:lnTo>
                  <a:lnTo>
                    <a:pt x="288992" y="222296"/>
                  </a:lnTo>
                  <a:lnTo>
                    <a:pt x="293267" y="214878"/>
                  </a:lnTo>
                  <a:lnTo>
                    <a:pt x="294897" y="197277"/>
                  </a:lnTo>
                  <a:lnTo>
                    <a:pt x="288603" y="180875"/>
                  </a:lnTo>
                  <a:lnTo>
                    <a:pt x="283649" y="173226"/>
                  </a:lnTo>
                  <a:lnTo>
                    <a:pt x="268786" y="161607"/>
                  </a:lnTo>
                  <a:lnTo>
                    <a:pt x="259910" y="156871"/>
                  </a:lnTo>
                  <a:lnTo>
                    <a:pt x="240687" y="154728"/>
                  </a:lnTo>
                  <a:lnTo>
                    <a:pt x="221616" y="158845"/>
                  </a:lnTo>
                  <a:lnTo>
                    <a:pt x="205341" y="168474"/>
                  </a:lnTo>
                  <a:lnTo>
                    <a:pt x="193428" y="183672"/>
                  </a:lnTo>
                  <a:lnTo>
                    <a:pt x="185404" y="203294"/>
                  </a:lnTo>
                  <a:lnTo>
                    <a:pt x="182057" y="240650"/>
                  </a:lnTo>
                  <a:lnTo>
                    <a:pt x="189124" y="279014"/>
                  </a:lnTo>
                  <a:lnTo>
                    <a:pt x="205516" y="306239"/>
                  </a:lnTo>
                  <a:lnTo>
                    <a:pt x="226360" y="327954"/>
                  </a:lnTo>
                  <a:lnTo>
                    <a:pt x="244494" y="338000"/>
                  </a:lnTo>
                  <a:lnTo>
                    <a:pt x="305327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777230" y="4227981"/>
              <a:ext cx="136871" cy="389555"/>
            </a:xfrm>
            <a:custGeom>
              <a:avLst/>
              <a:gdLst/>
              <a:ahLst/>
              <a:cxnLst/>
              <a:rect l="0" t="0" r="0" b="0"/>
              <a:pathLst>
                <a:path w="136871" h="389555">
                  <a:moveTo>
                    <a:pt x="0" y="0"/>
                  </a:moveTo>
                  <a:lnTo>
                    <a:pt x="7235" y="27556"/>
                  </a:lnTo>
                  <a:lnTo>
                    <a:pt x="12997" y="86898"/>
                  </a:lnTo>
                  <a:lnTo>
                    <a:pt x="18669" y="137661"/>
                  </a:lnTo>
                  <a:lnTo>
                    <a:pt x="20349" y="189747"/>
                  </a:lnTo>
                  <a:lnTo>
                    <a:pt x="20847" y="239106"/>
                  </a:lnTo>
                  <a:lnTo>
                    <a:pt x="26604" y="297705"/>
                  </a:lnTo>
                  <a:lnTo>
                    <a:pt x="35699" y="340243"/>
                  </a:lnTo>
                  <a:lnTo>
                    <a:pt x="35497" y="346152"/>
                  </a:lnTo>
                  <a:lnTo>
                    <a:pt x="33023" y="346581"/>
                  </a:lnTo>
                  <a:lnTo>
                    <a:pt x="29034" y="343358"/>
                  </a:lnTo>
                  <a:lnTo>
                    <a:pt x="7103" y="284450"/>
                  </a:lnTo>
                  <a:lnTo>
                    <a:pt x="6277" y="263292"/>
                  </a:lnTo>
                  <a:lnTo>
                    <a:pt x="10978" y="243361"/>
                  </a:lnTo>
                  <a:lnTo>
                    <a:pt x="20867" y="226703"/>
                  </a:lnTo>
                  <a:lnTo>
                    <a:pt x="29119" y="222496"/>
                  </a:lnTo>
                  <a:lnTo>
                    <a:pt x="50766" y="220939"/>
                  </a:lnTo>
                  <a:lnTo>
                    <a:pt x="69746" y="227267"/>
                  </a:lnTo>
                  <a:lnTo>
                    <a:pt x="78083" y="232230"/>
                  </a:lnTo>
                  <a:lnTo>
                    <a:pt x="100994" y="261572"/>
                  </a:lnTo>
                  <a:lnTo>
                    <a:pt x="125314" y="315639"/>
                  </a:lnTo>
                  <a:lnTo>
                    <a:pt x="133446" y="350496"/>
                  </a:lnTo>
                  <a:lnTo>
                    <a:pt x="136870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959195" y="4470136"/>
              <a:ext cx="116728" cy="154499"/>
            </a:xfrm>
            <a:custGeom>
              <a:avLst/>
              <a:gdLst/>
              <a:ahLst/>
              <a:cxnLst/>
              <a:rect l="0" t="0" r="0" b="0"/>
              <a:pathLst>
                <a:path w="116728" h="154499">
                  <a:moveTo>
                    <a:pt x="60190" y="0"/>
                  </a:moveTo>
                  <a:lnTo>
                    <a:pt x="43423" y="5590"/>
                  </a:lnTo>
                  <a:lnTo>
                    <a:pt x="28951" y="17692"/>
                  </a:lnTo>
                  <a:lnTo>
                    <a:pt x="10770" y="44237"/>
                  </a:lnTo>
                  <a:lnTo>
                    <a:pt x="3130" y="65284"/>
                  </a:lnTo>
                  <a:lnTo>
                    <a:pt x="0" y="102272"/>
                  </a:lnTo>
                  <a:lnTo>
                    <a:pt x="3413" y="125003"/>
                  </a:lnTo>
                  <a:lnTo>
                    <a:pt x="8301" y="133638"/>
                  </a:lnTo>
                  <a:lnTo>
                    <a:pt x="23090" y="146353"/>
                  </a:lnTo>
                  <a:lnTo>
                    <a:pt x="44481" y="152784"/>
                  </a:lnTo>
                  <a:lnTo>
                    <a:pt x="56737" y="154498"/>
                  </a:lnTo>
                  <a:lnTo>
                    <a:pt x="76593" y="150164"/>
                  </a:lnTo>
                  <a:lnTo>
                    <a:pt x="85163" y="145733"/>
                  </a:lnTo>
                  <a:lnTo>
                    <a:pt x="97805" y="131451"/>
                  </a:lnTo>
                  <a:lnTo>
                    <a:pt x="115453" y="88097"/>
                  </a:lnTo>
                  <a:lnTo>
                    <a:pt x="116727" y="64891"/>
                  </a:lnTo>
                  <a:lnTo>
                    <a:pt x="112224" y="42879"/>
                  </a:lnTo>
                  <a:lnTo>
                    <a:pt x="102424" y="21397"/>
                  </a:lnTo>
                  <a:lnTo>
                    <a:pt x="95365" y="14265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093085" y="4441940"/>
              <a:ext cx="389555" cy="167643"/>
            </a:xfrm>
            <a:custGeom>
              <a:avLst/>
              <a:gdLst/>
              <a:ahLst/>
              <a:cxnLst/>
              <a:rect l="0" t="0" r="0" b="0"/>
              <a:pathLst>
                <a:path w="389555" h="167643">
                  <a:moveTo>
                    <a:pt x="0" y="38725"/>
                  </a:moveTo>
                  <a:lnTo>
                    <a:pt x="20243" y="97341"/>
                  </a:lnTo>
                  <a:lnTo>
                    <a:pt x="41476" y="137261"/>
                  </a:lnTo>
                  <a:lnTo>
                    <a:pt x="40519" y="138340"/>
                  </a:lnTo>
                  <a:lnTo>
                    <a:pt x="37541" y="136721"/>
                  </a:lnTo>
                  <a:lnTo>
                    <a:pt x="27761" y="117673"/>
                  </a:lnTo>
                  <a:lnTo>
                    <a:pt x="21940" y="58162"/>
                  </a:lnTo>
                  <a:lnTo>
                    <a:pt x="21646" y="44664"/>
                  </a:lnTo>
                  <a:lnTo>
                    <a:pt x="26129" y="36835"/>
                  </a:lnTo>
                  <a:lnTo>
                    <a:pt x="33796" y="32786"/>
                  </a:lnTo>
                  <a:lnTo>
                    <a:pt x="43588" y="31256"/>
                  </a:lnTo>
                  <a:lnTo>
                    <a:pt x="52455" y="33745"/>
                  </a:lnTo>
                  <a:lnTo>
                    <a:pt x="68547" y="45870"/>
                  </a:lnTo>
                  <a:lnTo>
                    <a:pt x="85171" y="72428"/>
                  </a:lnTo>
                  <a:lnTo>
                    <a:pt x="97505" y="102523"/>
                  </a:lnTo>
                  <a:lnTo>
                    <a:pt x="100098" y="103484"/>
                  </a:lnTo>
                  <a:lnTo>
                    <a:pt x="110191" y="59067"/>
                  </a:lnTo>
                  <a:lnTo>
                    <a:pt x="115574" y="51116"/>
                  </a:lnTo>
                  <a:lnTo>
                    <a:pt x="130915" y="39163"/>
                  </a:lnTo>
                  <a:lnTo>
                    <a:pt x="137580" y="39017"/>
                  </a:lnTo>
                  <a:lnTo>
                    <a:pt x="143192" y="42429"/>
                  </a:lnTo>
                  <a:lnTo>
                    <a:pt x="176419" y="84283"/>
                  </a:lnTo>
                  <a:lnTo>
                    <a:pt x="199816" y="144312"/>
                  </a:lnTo>
                  <a:lnTo>
                    <a:pt x="204620" y="158182"/>
                  </a:lnTo>
                  <a:lnTo>
                    <a:pt x="202857" y="152648"/>
                  </a:lnTo>
                  <a:lnTo>
                    <a:pt x="207531" y="138490"/>
                  </a:lnTo>
                  <a:lnTo>
                    <a:pt x="230057" y="92980"/>
                  </a:lnTo>
                  <a:lnTo>
                    <a:pt x="255338" y="76378"/>
                  </a:lnTo>
                  <a:lnTo>
                    <a:pt x="305676" y="56609"/>
                  </a:lnTo>
                  <a:lnTo>
                    <a:pt x="312578" y="49478"/>
                  </a:lnTo>
                  <a:lnTo>
                    <a:pt x="320248" y="29076"/>
                  </a:lnTo>
                  <a:lnTo>
                    <a:pt x="318784" y="20594"/>
                  </a:lnTo>
                  <a:lnTo>
                    <a:pt x="314297" y="13769"/>
                  </a:lnTo>
                  <a:lnTo>
                    <a:pt x="307797" y="8050"/>
                  </a:lnTo>
                  <a:lnTo>
                    <a:pt x="288097" y="1694"/>
                  </a:lnTo>
                  <a:lnTo>
                    <a:pt x="276293" y="0"/>
                  </a:lnTo>
                  <a:lnTo>
                    <a:pt x="253818" y="4356"/>
                  </a:lnTo>
                  <a:lnTo>
                    <a:pt x="242911" y="8793"/>
                  </a:lnTo>
                  <a:lnTo>
                    <a:pt x="227673" y="23082"/>
                  </a:lnTo>
                  <a:lnTo>
                    <a:pt x="221972" y="31806"/>
                  </a:lnTo>
                  <a:lnTo>
                    <a:pt x="213948" y="66441"/>
                  </a:lnTo>
                  <a:lnTo>
                    <a:pt x="217160" y="106338"/>
                  </a:lnTo>
                  <a:lnTo>
                    <a:pt x="225587" y="127657"/>
                  </a:lnTo>
                  <a:lnTo>
                    <a:pt x="231109" y="136617"/>
                  </a:lnTo>
                  <a:lnTo>
                    <a:pt x="246605" y="149693"/>
                  </a:lnTo>
                  <a:lnTo>
                    <a:pt x="290737" y="167619"/>
                  </a:lnTo>
                  <a:lnTo>
                    <a:pt x="330769" y="167642"/>
                  </a:lnTo>
                  <a:lnTo>
                    <a:pt x="389554" y="1545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4738025" y="4203141"/>
            <a:ext cx="1726145" cy="593380"/>
            <a:chOff x="4738025" y="4203141"/>
            <a:chExt cx="1726145" cy="593380"/>
          </a:xfrm>
        </p:grpSpPr>
        <p:sp>
          <p:nvSpPr>
            <p:cNvPr id="56" name="Freeform 55"/>
            <p:cNvSpPr/>
            <p:nvPr/>
          </p:nvSpPr>
          <p:spPr>
            <a:xfrm>
              <a:off x="4738025" y="4438551"/>
              <a:ext cx="127395" cy="150325"/>
            </a:xfrm>
            <a:custGeom>
              <a:avLst/>
              <a:gdLst/>
              <a:ahLst/>
              <a:cxnLst/>
              <a:rect l="0" t="0" r="0" b="0"/>
              <a:pathLst>
                <a:path w="127395" h="150325">
                  <a:moveTo>
                    <a:pt x="81526" y="0"/>
                  </a:moveTo>
                  <a:lnTo>
                    <a:pt x="57479" y="9575"/>
                  </a:lnTo>
                  <a:lnTo>
                    <a:pt x="21933" y="39403"/>
                  </a:lnTo>
                  <a:lnTo>
                    <a:pt x="6417" y="65488"/>
                  </a:lnTo>
                  <a:lnTo>
                    <a:pt x="0" y="101032"/>
                  </a:lnTo>
                  <a:lnTo>
                    <a:pt x="4738" y="121332"/>
                  </a:lnTo>
                  <a:lnTo>
                    <a:pt x="9277" y="130021"/>
                  </a:lnTo>
                  <a:lnTo>
                    <a:pt x="23679" y="142795"/>
                  </a:lnTo>
                  <a:lnTo>
                    <a:pt x="32433" y="147839"/>
                  </a:lnTo>
                  <a:lnTo>
                    <a:pt x="51518" y="150324"/>
                  </a:lnTo>
                  <a:lnTo>
                    <a:pt x="92366" y="142387"/>
                  </a:lnTo>
                  <a:lnTo>
                    <a:pt x="100451" y="137039"/>
                  </a:lnTo>
                  <a:lnTo>
                    <a:pt x="112554" y="121738"/>
                  </a:lnTo>
                  <a:lnTo>
                    <a:pt x="125945" y="93392"/>
                  </a:lnTo>
                  <a:lnTo>
                    <a:pt x="127394" y="69974"/>
                  </a:lnTo>
                  <a:lnTo>
                    <a:pt x="122969" y="46307"/>
                  </a:lnTo>
                  <a:lnTo>
                    <a:pt x="113203" y="27990"/>
                  </a:lnTo>
                  <a:lnTo>
                    <a:pt x="107323" y="22170"/>
                  </a:lnTo>
                  <a:lnTo>
                    <a:pt x="81526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898766" y="4267672"/>
              <a:ext cx="89242" cy="318279"/>
            </a:xfrm>
            <a:custGeom>
              <a:avLst/>
              <a:gdLst/>
              <a:ahLst/>
              <a:cxnLst/>
              <a:rect l="0" t="0" r="0" b="0"/>
              <a:pathLst>
                <a:path w="89242" h="318279">
                  <a:moveTo>
                    <a:pt x="47127" y="318278"/>
                  </a:moveTo>
                  <a:lnTo>
                    <a:pt x="30338" y="262063"/>
                  </a:lnTo>
                  <a:lnTo>
                    <a:pt x="23793" y="206611"/>
                  </a:lnTo>
                  <a:lnTo>
                    <a:pt x="9392" y="149198"/>
                  </a:lnTo>
                  <a:lnTo>
                    <a:pt x="0" y="88186"/>
                  </a:lnTo>
                  <a:lnTo>
                    <a:pt x="1708" y="55520"/>
                  </a:lnTo>
                  <a:lnTo>
                    <a:pt x="9623" y="23614"/>
                  </a:lnTo>
                  <a:lnTo>
                    <a:pt x="15105" y="15381"/>
                  </a:lnTo>
                  <a:lnTo>
                    <a:pt x="30555" y="3113"/>
                  </a:lnTo>
                  <a:lnTo>
                    <a:pt x="52240" y="0"/>
                  </a:lnTo>
                  <a:lnTo>
                    <a:pt x="72796" y="2516"/>
                  </a:lnTo>
                  <a:lnTo>
                    <a:pt x="78278" y="4824"/>
                  </a:lnTo>
                  <a:lnTo>
                    <a:pt x="89241" y="129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819551" y="4459608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77411" y="11453"/>
                  </a:lnTo>
                  <a:lnTo>
                    <a:pt x="35804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251219" y="4291152"/>
              <a:ext cx="21059" cy="305328"/>
            </a:xfrm>
            <a:custGeom>
              <a:avLst/>
              <a:gdLst/>
              <a:ahLst/>
              <a:cxnLst/>
              <a:rect l="0" t="0" r="0" b="0"/>
              <a:pathLst>
                <a:path w="21059" h="305328">
                  <a:moveTo>
                    <a:pt x="0" y="0"/>
                  </a:moveTo>
                  <a:lnTo>
                    <a:pt x="0" y="48931"/>
                  </a:lnTo>
                  <a:lnTo>
                    <a:pt x="3120" y="96776"/>
                  </a:lnTo>
                  <a:lnTo>
                    <a:pt x="8333" y="147997"/>
                  </a:lnTo>
                  <a:lnTo>
                    <a:pt x="12998" y="197099"/>
                  </a:lnTo>
                  <a:lnTo>
                    <a:pt x="18669" y="244403"/>
                  </a:lnTo>
                  <a:lnTo>
                    <a:pt x="21058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145934" y="4417494"/>
              <a:ext cx="200043" cy="21058"/>
            </a:xfrm>
            <a:custGeom>
              <a:avLst/>
              <a:gdLst/>
              <a:ahLst/>
              <a:cxnLst/>
              <a:rect l="0" t="0" r="0" b="0"/>
              <a:pathLst>
                <a:path w="200043" h="21058">
                  <a:moveTo>
                    <a:pt x="200042" y="0"/>
                  </a:moveTo>
                  <a:lnTo>
                    <a:pt x="151111" y="0"/>
                  </a:lnTo>
                  <a:lnTo>
                    <a:pt x="97570" y="5589"/>
                  </a:lnTo>
                  <a:lnTo>
                    <a:pt x="34151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339910" y="4259567"/>
              <a:ext cx="273205" cy="326384"/>
            </a:xfrm>
            <a:custGeom>
              <a:avLst/>
              <a:gdLst/>
              <a:ahLst/>
              <a:cxnLst/>
              <a:rect l="0" t="0" r="0" b="0"/>
              <a:pathLst>
                <a:path w="273205" h="326384">
                  <a:moveTo>
                    <a:pt x="6066" y="0"/>
                  </a:moveTo>
                  <a:lnTo>
                    <a:pt x="0" y="34791"/>
                  </a:lnTo>
                  <a:lnTo>
                    <a:pt x="4521" y="96776"/>
                  </a:lnTo>
                  <a:lnTo>
                    <a:pt x="11350" y="159756"/>
                  </a:lnTo>
                  <a:lnTo>
                    <a:pt x="15558" y="217257"/>
                  </a:lnTo>
                  <a:lnTo>
                    <a:pt x="19509" y="270555"/>
                  </a:lnTo>
                  <a:lnTo>
                    <a:pt x="22047" y="282146"/>
                  </a:lnTo>
                  <a:lnTo>
                    <a:pt x="23739" y="285193"/>
                  </a:lnTo>
                  <a:lnTo>
                    <a:pt x="24867" y="282545"/>
                  </a:lnTo>
                  <a:lnTo>
                    <a:pt x="27996" y="224901"/>
                  </a:lnTo>
                  <a:lnTo>
                    <a:pt x="36610" y="184920"/>
                  </a:lnTo>
                  <a:lnTo>
                    <a:pt x="47327" y="165634"/>
                  </a:lnTo>
                  <a:lnTo>
                    <a:pt x="54630" y="161896"/>
                  </a:lnTo>
                  <a:lnTo>
                    <a:pt x="63009" y="161742"/>
                  </a:lnTo>
                  <a:lnTo>
                    <a:pt x="72104" y="163980"/>
                  </a:lnTo>
                  <a:lnTo>
                    <a:pt x="79337" y="168982"/>
                  </a:lnTo>
                  <a:lnTo>
                    <a:pt x="114423" y="222068"/>
                  </a:lnTo>
                  <a:lnTo>
                    <a:pt x="135398" y="273868"/>
                  </a:lnTo>
                  <a:lnTo>
                    <a:pt x="139080" y="277335"/>
                  </a:lnTo>
                  <a:lnTo>
                    <a:pt x="142705" y="276137"/>
                  </a:lnTo>
                  <a:lnTo>
                    <a:pt x="162518" y="254586"/>
                  </a:lnTo>
                  <a:lnTo>
                    <a:pt x="187733" y="240249"/>
                  </a:lnTo>
                  <a:lnTo>
                    <a:pt x="246380" y="221309"/>
                  </a:lnTo>
                  <a:lnTo>
                    <a:pt x="257522" y="217729"/>
                  </a:lnTo>
                  <a:lnTo>
                    <a:pt x="264950" y="210664"/>
                  </a:lnTo>
                  <a:lnTo>
                    <a:pt x="273204" y="190334"/>
                  </a:lnTo>
                  <a:lnTo>
                    <a:pt x="273065" y="180702"/>
                  </a:lnTo>
                  <a:lnTo>
                    <a:pt x="266672" y="163760"/>
                  </a:lnTo>
                  <a:lnTo>
                    <a:pt x="259352" y="158306"/>
                  </a:lnTo>
                  <a:lnTo>
                    <a:pt x="238740" y="152246"/>
                  </a:lnTo>
                  <a:lnTo>
                    <a:pt x="206418" y="154424"/>
                  </a:lnTo>
                  <a:lnTo>
                    <a:pt x="188308" y="162609"/>
                  </a:lnTo>
                  <a:lnTo>
                    <a:pt x="172460" y="175216"/>
                  </a:lnTo>
                  <a:lnTo>
                    <a:pt x="151554" y="202044"/>
                  </a:lnTo>
                  <a:lnTo>
                    <a:pt x="141697" y="221988"/>
                  </a:lnTo>
                  <a:lnTo>
                    <a:pt x="139656" y="242551"/>
                  </a:lnTo>
                  <a:lnTo>
                    <a:pt x="143818" y="264558"/>
                  </a:lnTo>
                  <a:lnTo>
                    <a:pt x="153467" y="289937"/>
                  </a:lnTo>
                  <a:lnTo>
                    <a:pt x="168673" y="310574"/>
                  </a:lnTo>
                  <a:lnTo>
                    <a:pt x="177642" y="319353"/>
                  </a:lnTo>
                  <a:lnTo>
                    <a:pt x="187130" y="324036"/>
                  </a:lnTo>
                  <a:lnTo>
                    <a:pt x="237693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767116" y="4412141"/>
              <a:ext cx="167102" cy="384380"/>
            </a:xfrm>
            <a:custGeom>
              <a:avLst/>
              <a:gdLst/>
              <a:ahLst/>
              <a:cxnLst/>
              <a:rect l="0" t="0" r="0" b="0"/>
              <a:pathLst>
                <a:path w="167102" h="384380">
                  <a:moveTo>
                    <a:pt x="126342" y="100109"/>
                  </a:moveTo>
                  <a:lnTo>
                    <a:pt x="135407" y="41493"/>
                  </a:lnTo>
                  <a:lnTo>
                    <a:pt x="129981" y="21025"/>
                  </a:lnTo>
                  <a:lnTo>
                    <a:pt x="125258" y="12292"/>
                  </a:lnTo>
                  <a:lnTo>
                    <a:pt x="117431" y="6469"/>
                  </a:lnTo>
                  <a:lnTo>
                    <a:pt x="96255" y="0"/>
                  </a:lnTo>
                  <a:lnTo>
                    <a:pt x="86397" y="615"/>
                  </a:lnTo>
                  <a:lnTo>
                    <a:pt x="69204" y="7536"/>
                  </a:lnTo>
                  <a:lnTo>
                    <a:pt x="53764" y="24650"/>
                  </a:lnTo>
                  <a:lnTo>
                    <a:pt x="30377" y="68176"/>
                  </a:lnTo>
                  <a:lnTo>
                    <a:pt x="28319" y="89427"/>
                  </a:lnTo>
                  <a:lnTo>
                    <a:pt x="32473" y="109400"/>
                  </a:lnTo>
                  <a:lnTo>
                    <a:pt x="42118" y="126075"/>
                  </a:lnTo>
                  <a:lnTo>
                    <a:pt x="49136" y="130288"/>
                  </a:lnTo>
                  <a:lnTo>
                    <a:pt x="66292" y="131850"/>
                  </a:lnTo>
                  <a:lnTo>
                    <a:pt x="74610" y="128289"/>
                  </a:lnTo>
                  <a:lnTo>
                    <a:pt x="97496" y="106509"/>
                  </a:lnTo>
                  <a:lnTo>
                    <a:pt x="123070" y="67708"/>
                  </a:lnTo>
                  <a:lnTo>
                    <a:pt x="127670" y="57452"/>
                  </a:lnTo>
                  <a:lnTo>
                    <a:pt x="130737" y="56463"/>
                  </a:lnTo>
                  <a:lnTo>
                    <a:pt x="132781" y="61654"/>
                  </a:lnTo>
                  <a:lnTo>
                    <a:pt x="137501" y="120695"/>
                  </a:lnTo>
                  <a:lnTo>
                    <a:pt x="148217" y="179391"/>
                  </a:lnTo>
                  <a:lnTo>
                    <a:pt x="161598" y="236653"/>
                  </a:lnTo>
                  <a:lnTo>
                    <a:pt x="167101" y="295884"/>
                  </a:lnTo>
                  <a:lnTo>
                    <a:pt x="165715" y="336191"/>
                  </a:lnTo>
                  <a:lnTo>
                    <a:pt x="157099" y="355554"/>
                  </a:lnTo>
                  <a:lnTo>
                    <a:pt x="142351" y="368838"/>
                  </a:lnTo>
                  <a:lnTo>
                    <a:pt x="133505" y="374018"/>
                  </a:lnTo>
                  <a:lnTo>
                    <a:pt x="78450" y="382333"/>
                  </a:lnTo>
                  <a:lnTo>
                    <a:pt x="27541" y="383975"/>
                  </a:lnTo>
                  <a:lnTo>
                    <a:pt x="0" y="3843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927888" y="4385909"/>
              <a:ext cx="119860" cy="199537"/>
            </a:xfrm>
            <a:custGeom>
              <a:avLst/>
              <a:gdLst/>
              <a:ahLst/>
              <a:cxnLst/>
              <a:rect l="0" t="0" r="0" b="0"/>
              <a:pathLst>
                <a:path w="119860" h="199537">
                  <a:moveTo>
                    <a:pt x="70855" y="31585"/>
                  </a:moveTo>
                  <a:lnTo>
                    <a:pt x="39572" y="41161"/>
                  </a:lnTo>
                  <a:lnTo>
                    <a:pt x="23416" y="51829"/>
                  </a:lnTo>
                  <a:lnTo>
                    <a:pt x="11557" y="67488"/>
                  </a:lnTo>
                  <a:lnTo>
                    <a:pt x="3556" y="88486"/>
                  </a:lnTo>
                  <a:lnTo>
                    <a:pt x="0" y="117316"/>
                  </a:lnTo>
                  <a:lnTo>
                    <a:pt x="9177" y="160842"/>
                  </a:lnTo>
                  <a:lnTo>
                    <a:pt x="26713" y="192196"/>
                  </a:lnTo>
                  <a:lnTo>
                    <a:pt x="34408" y="197151"/>
                  </a:lnTo>
                  <a:lnTo>
                    <a:pt x="52317" y="199536"/>
                  </a:lnTo>
                  <a:lnTo>
                    <a:pt x="71974" y="193578"/>
                  </a:lnTo>
                  <a:lnTo>
                    <a:pt x="82130" y="188713"/>
                  </a:lnTo>
                  <a:lnTo>
                    <a:pt x="96533" y="173949"/>
                  </a:lnTo>
                  <a:lnTo>
                    <a:pt x="111218" y="142788"/>
                  </a:lnTo>
                  <a:lnTo>
                    <a:pt x="119859" y="103918"/>
                  </a:lnTo>
                  <a:lnTo>
                    <a:pt x="119300" y="65885"/>
                  </a:lnTo>
                  <a:lnTo>
                    <a:pt x="113443" y="44490"/>
                  </a:lnTo>
                  <a:lnTo>
                    <a:pt x="103041" y="27182"/>
                  </a:lnTo>
                  <a:lnTo>
                    <a:pt x="87500" y="14810"/>
                  </a:lnTo>
                  <a:lnTo>
                    <a:pt x="4979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108220" y="4203141"/>
              <a:ext cx="111622" cy="360372"/>
            </a:xfrm>
            <a:custGeom>
              <a:avLst/>
              <a:gdLst/>
              <a:ahLst/>
              <a:cxnLst/>
              <a:rect l="0" t="0" r="0" b="0"/>
              <a:pathLst>
                <a:path w="111622" h="360372">
                  <a:moveTo>
                    <a:pt x="90564" y="309109"/>
                  </a:moveTo>
                  <a:lnTo>
                    <a:pt x="71436" y="256405"/>
                  </a:lnTo>
                  <a:lnTo>
                    <a:pt x="60226" y="240452"/>
                  </a:lnTo>
                  <a:lnTo>
                    <a:pt x="52791" y="236432"/>
                  </a:lnTo>
                  <a:lnTo>
                    <a:pt x="35172" y="235084"/>
                  </a:lnTo>
                  <a:lnTo>
                    <a:pt x="26729" y="238702"/>
                  </a:lnTo>
                  <a:lnTo>
                    <a:pt x="11111" y="252081"/>
                  </a:lnTo>
                  <a:lnTo>
                    <a:pt x="2609" y="272845"/>
                  </a:lnTo>
                  <a:lnTo>
                    <a:pt x="0" y="296502"/>
                  </a:lnTo>
                  <a:lnTo>
                    <a:pt x="2740" y="318714"/>
                  </a:lnTo>
                  <a:lnTo>
                    <a:pt x="16449" y="350950"/>
                  </a:lnTo>
                  <a:lnTo>
                    <a:pt x="24776" y="356890"/>
                  </a:lnTo>
                  <a:lnTo>
                    <a:pt x="46507" y="360371"/>
                  </a:lnTo>
                  <a:lnTo>
                    <a:pt x="55344" y="356152"/>
                  </a:lnTo>
                  <a:lnTo>
                    <a:pt x="68282" y="338986"/>
                  </a:lnTo>
                  <a:lnTo>
                    <a:pt x="86120" y="294734"/>
                  </a:lnTo>
                  <a:lnTo>
                    <a:pt x="96136" y="240509"/>
                  </a:lnTo>
                  <a:lnTo>
                    <a:pt x="98890" y="196342"/>
                  </a:lnTo>
                  <a:lnTo>
                    <a:pt x="94851" y="136617"/>
                  </a:lnTo>
                  <a:lnTo>
                    <a:pt x="91835" y="81876"/>
                  </a:lnTo>
                  <a:lnTo>
                    <a:pt x="81240" y="21722"/>
                  </a:lnTo>
                  <a:lnTo>
                    <a:pt x="70432" y="1617"/>
                  </a:lnTo>
                  <a:lnTo>
                    <a:pt x="66615" y="0"/>
                  </a:lnTo>
                  <a:lnTo>
                    <a:pt x="64069" y="3600"/>
                  </a:lnTo>
                  <a:lnTo>
                    <a:pt x="59649" y="64071"/>
                  </a:lnTo>
                  <a:lnTo>
                    <a:pt x="62231" y="124703"/>
                  </a:lnTo>
                  <a:lnTo>
                    <a:pt x="68070" y="187935"/>
                  </a:lnTo>
                  <a:lnTo>
                    <a:pt x="74671" y="241881"/>
                  </a:lnTo>
                  <a:lnTo>
                    <a:pt x="87382" y="295700"/>
                  </a:lnTo>
                  <a:lnTo>
                    <a:pt x="97680" y="324633"/>
                  </a:lnTo>
                  <a:lnTo>
                    <a:pt x="101157" y="327648"/>
                  </a:lnTo>
                  <a:lnTo>
                    <a:pt x="111621" y="3301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259947" y="4364852"/>
              <a:ext cx="128418" cy="231628"/>
            </a:xfrm>
            <a:custGeom>
              <a:avLst/>
              <a:gdLst/>
              <a:ahLst/>
              <a:cxnLst/>
              <a:rect l="0" t="0" r="0" b="0"/>
              <a:pathLst>
                <a:path w="128418" h="231628">
                  <a:moveTo>
                    <a:pt x="117822" y="0"/>
                  </a:moveTo>
                  <a:lnTo>
                    <a:pt x="75131" y="3119"/>
                  </a:lnTo>
                  <a:lnTo>
                    <a:pt x="55564" y="9575"/>
                  </a:lnTo>
                  <a:lnTo>
                    <a:pt x="16629" y="39403"/>
                  </a:lnTo>
                  <a:lnTo>
                    <a:pt x="751" y="65487"/>
                  </a:lnTo>
                  <a:lnTo>
                    <a:pt x="0" y="74073"/>
                  </a:lnTo>
                  <a:lnTo>
                    <a:pt x="5405" y="89853"/>
                  </a:lnTo>
                  <a:lnTo>
                    <a:pt x="18726" y="101546"/>
                  </a:lnTo>
                  <a:lnTo>
                    <a:pt x="37514" y="109472"/>
                  </a:lnTo>
                  <a:lnTo>
                    <a:pt x="95664" y="120567"/>
                  </a:lnTo>
                  <a:lnTo>
                    <a:pt x="122435" y="135809"/>
                  </a:lnTo>
                  <a:lnTo>
                    <a:pt x="126746" y="144352"/>
                  </a:lnTo>
                  <a:lnTo>
                    <a:pt x="128417" y="166321"/>
                  </a:lnTo>
                  <a:lnTo>
                    <a:pt x="122141" y="185445"/>
                  </a:lnTo>
                  <a:lnTo>
                    <a:pt x="117192" y="193820"/>
                  </a:lnTo>
                  <a:lnTo>
                    <a:pt x="102334" y="206244"/>
                  </a:lnTo>
                  <a:lnTo>
                    <a:pt x="64199" y="223753"/>
                  </a:lnTo>
                  <a:lnTo>
                    <a:pt x="2008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451469" y="455436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191143" y="147398"/>
            <a:ext cx="3904443" cy="682721"/>
            <a:chOff x="191143" y="147398"/>
            <a:chExt cx="3904443" cy="682721"/>
          </a:xfrm>
        </p:grpSpPr>
        <p:sp>
          <p:nvSpPr>
            <p:cNvPr id="68" name="Freeform 67"/>
            <p:cNvSpPr/>
            <p:nvPr/>
          </p:nvSpPr>
          <p:spPr>
            <a:xfrm>
              <a:off x="191143" y="147398"/>
              <a:ext cx="271662" cy="523386"/>
            </a:xfrm>
            <a:custGeom>
              <a:avLst/>
              <a:gdLst/>
              <a:ahLst/>
              <a:cxnLst/>
              <a:rect l="0" t="0" r="0" b="0"/>
              <a:pathLst>
                <a:path w="271662" h="523386">
                  <a:moveTo>
                    <a:pt x="29955" y="21057"/>
                  </a:moveTo>
                  <a:lnTo>
                    <a:pt x="15301" y="76198"/>
                  </a:lnTo>
                  <a:lnTo>
                    <a:pt x="10795" y="124613"/>
                  </a:lnTo>
                  <a:lnTo>
                    <a:pt x="3871" y="176003"/>
                  </a:lnTo>
                  <a:lnTo>
                    <a:pt x="0" y="233863"/>
                  </a:lnTo>
                  <a:lnTo>
                    <a:pt x="5927" y="294590"/>
                  </a:lnTo>
                  <a:lnTo>
                    <a:pt x="9188" y="349329"/>
                  </a:lnTo>
                  <a:lnTo>
                    <a:pt x="17043" y="400773"/>
                  </a:lnTo>
                  <a:lnTo>
                    <a:pt x="33297" y="453902"/>
                  </a:lnTo>
                  <a:lnTo>
                    <a:pt x="46648" y="478985"/>
                  </a:lnTo>
                  <a:lnTo>
                    <a:pt x="64280" y="497932"/>
                  </a:lnTo>
                  <a:lnTo>
                    <a:pt x="93938" y="516163"/>
                  </a:lnTo>
                  <a:lnTo>
                    <a:pt x="130541" y="523385"/>
                  </a:lnTo>
                  <a:lnTo>
                    <a:pt x="141466" y="520889"/>
                  </a:lnTo>
                  <a:lnTo>
                    <a:pt x="169190" y="500608"/>
                  </a:lnTo>
                  <a:lnTo>
                    <a:pt x="214190" y="452099"/>
                  </a:lnTo>
                  <a:lnTo>
                    <a:pt x="242515" y="392507"/>
                  </a:lnTo>
                  <a:lnTo>
                    <a:pt x="256582" y="335837"/>
                  </a:lnTo>
                  <a:lnTo>
                    <a:pt x="266990" y="280312"/>
                  </a:lnTo>
                  <a:lnTo>
                    <a:pt x="270593" y="219926"/>
                  </a:lnTo>
                  <a:lnTo>
                    <a:pt x="271661" y="158750"/>
                  </a:lnTo>
                  <a:lnTo>
                    <a:pt x="270807" y="104229"/>
                  </a:lnTo>
                  <a:lnTo>
                    <a:pt x="260631" y="46412"/>
                  </a:lnTo>
                  <a:lnTo>
                    <a:pt x="25105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15896" y="494725"/>
              <a:ext cx="136871" cy="158042"/>
            </a:xfrm>
            <a:custGeom>
              <a:avLst/>
              <a:gdLst/>
              <a:ahLst/>
              <a:cxnLst/>
              <a:rect l="0" t="0" r="0" b="0"/>
              <a:pathLst>
                <a:path w="136871" h="158042">
                  <a:moveTo>
                    <a:pt x="0" y="52756"/>
                  </a:moveTo>
                  <a:lnTo>
                    <a:pt x="9065" y="111373"/>
                  </a:lnTo>
                  <a:lnTo>
                    <a:pt x="16305" y="148953"/>
                  </a:lnTo>
                  <a:lnTo>
                    <a:pt x="11520" y="107986"/>
                  </a:lnTo>
                  <a:lnTo>
                    <a:pt x="13064" y="49325"/>
                  </a:lnTo>
                  <a:lnTo>
                    <a:pt x="21794" y="24325"/>
                  </a:lnTo>
                  <a:lnTo>
                    <a:pt x="36592" y="7755"/>
                  </a:lnTo>
                  <a:lnTo>
                    <a:pt x="45452" y="1698"/>
                  </a:lnTo>
                  <a:lnTo>
                    <a:pt x="54868" y="0"/>
                  </a:lnTo>
                  <a:lnTo>
                    <a:pt x="74688" y="4353"/>
                  </a:lnTo>
                  <a:lnTo>
                    <a:pt x="92076" y="20325"/>
                  </a:lnTo>
                  <a:lnTo>
                    <a:pt x="122303" y="68707"/>
                  </a:lnTo>
                  <a:lnTo>
                    <a:pt x="133993" y="120985"/>
                  </a:lnTo>
                  <a:lnTo>
                    <a:pt x="136870" y="158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09459" y="293476"/>
              <a:ext cx="280220" cy="421040"/>
            </a:xfrm>
            <a:custGeom>
              <a:avLst/>
              <a:gdLst/>
              <a:ahLst/>
              <a:cxnLst/>
              <a:rect l="0" t="0" r="0" b="0"/>
              <a:pathLst>
                <a:path w="280220" h="421040">
                  <a:moveTo>
                    <a:pt x="132820" y="306648"/>
                  </a:moveTo>
                  <a:lnTo>
                    <a:pt x="123245" y="275366"/>
                  </a:lnTo>
                  <a:lnTo>
                    <a:pt x="112577" y="259209"/>
                  </a:lnTo>
                  <a:lnTo>
                    <a:pt x="96917" y="247350"/>
                  </a:lnTo>
                  <a:lnTo>
                    <a:pt x="87828" y="242549"/>
                  </a:lnTo>
                  <a:lnTo>
                    <a:pt x="78259" y="242858"/>
                  </a:lnTo>
                  <a:lnTo>
                    <a:pt x="58268" y="252561"/>
                  </a:lnTo>
                  <a:lnTo>
                    <a:pt x="25244" y="287385"/>
                  </a:lnTo>
                  <a:lnTo>
                    <a:pt x="10529" y="307445"/>
                  </a:lnTo>
                  <a:lnTo>
                    <a:pt x="2430" y="331179"/>
                  </a:lnTo>
                  <a:lnTo>
                    <a:pt x="0" y="356155"/>
                  </a:lnTo>
                  <a:lnTo>
                    <a:pt x="2819" y="378954"/>
                  </a:lnTo>
                  <a:lnTo>
                    <a:pt x="16572" y="411520"/>
                  </a:lnTo>
                  <a:lnTo>
                    <a:pt x="24906" y="417507"/>
                  </a:lnTo>
                  <a:lnTo>
                    <a:pt x="46644" y="421039"/>
                  </a:lnTo>
                  <a:lnTo>
                    <a:pt x="65664" y="415590"/>
                  </a:lnTo>
                  <a:lnTo>
                    <a:pt x="81916" y="404200"/>
                  </a:lnTo>
                  <a:lnTo>
                    <a:pt x="103050" y="378056"/>
                  </a:lnTo>
                  <a:lnTo>
                    <a:pt x="121264" y="331542"/>
                  </a:lnTo>
                  <a:lnTo>
                    <a:pt x="130538" y="272311"/>
                  </a:lnTo>
                  <a:lnTo>
                    <a:pt x="137733" y="218485"/>
                  </a:lnTo>
                  <a:lnTo>
                    <a:pt x="141685" y="158083"/>
                  </a:lnTo>
                  <a:lnTo>
                    <a:pt x="137267" y="95732"/>
                  </a:lnTo>
                  <a:lnTo>
                    <a:pt x="128549" y="43983"/>
                  </a:lnTo>
                  <a:lnTo>
                    <a:pt x="118557" y="4603"/>
                  </a:lnTo>
                  <a:lnTo>
                    <a:pt x="113952" y="0"/>
                  </a:lnTo>
                  <a:lnTo>
                    <a:pt x="108543" y="440"/>
                  </a:lnTo>
                  <a:lnTo>
                    <a:pt x="102598" y="4244"/>
                  </a:lnTo>
                  <a:lnTo>
                    <a:pt x="99804" y="10289"/>
                  </a:lnTo>
                  <a:lnTo>
                    <a:pt x="101461" y="39073"/>
                  </a:lnTo>
                  <a:lnTo>
                    <a:pt x="109361" y="90496"/>
                  </a:lnTo>
                  <a:lnTo>
                    <a:pt x="117940" y="150186"/>
                  </a:lnTo>
                  <a:lnTo>
                    <a:pt x="122172" y="208816"/>
                  </a:lnTo>
                  <a:lnTo>
                    <a:pt x="130370" y="264966"/>
                  </a:lnTo>
                  <a:lnTo>
                    <a:pt x="140903" y="326375"/>
                  </a:lnTo>
                  <a:lnTo>
                    <a:pt x="147331" y="348171"/>
                  </a:lnTo>
                  <a:lnTo>
                    <a:pt x="151853" y="351877"/>
                  </a:lnTo>
                  <a:lnTo>
                    <a:pt x="157207" y="350839"/>
                  </a:lnTo>
                  <a:lnTo>
                    <a:pt x="217859" y="300598"/>
                  </a:lnTo>
                  <a:lnTo>
                    <a:pt x="258345" y="261542"/>
                  </a:lnTo>
                  <a:lnTo>
                    <a:pt x="265636" y="252011"/>
                  </a:lnTo>
                  <a:lnTo>
                    <a:pt x="270618" y="228942"/>
                  </a:lnTo>
                  <a:lnTo>
                    <a:pt x="270309" y="216240"/>
                  </a:lnTo>
                  <a:lnTo>
                    <a:pt x="266594" y="206601"/>
                  </a:lnTo>
                  <a:lnTo>
                    <a:pt x="253106" y="192773"/>
                  </a:lnTo>
                  <a:lnTo>
                    <a:pt x="244597" y="189787"/>
                  </a:lnTo>
                  <a:lnTo>
                    <a:pt x="225782" y="189589"/>
                  </a:lnTo>
                  <a:lnTo>
                    <a:pt x="208842" y="196520"/>
                  </a:lnTo>
                  <a:lnTo>
                    <a:pt x="201049" y="201644"/>
                  </a:lnTo>
                  <a:lnTo>
                    <a:pt x="189270" y="216696"/>
                  </a:lnTo>
                  <a:lnTo>
                    <a:pt x="181306" y="236253"/>
                  </a:lnTo>
                  <a:lnTo>
                    <a:pt x="177992" y="273572"/>
                  </a:lnTo>
                  <a:lnTo>
                    <a:pt x="189837" y="336420"/>
                  </a:lnTo>
                  <a:lnTo>
                    <a:pt x="195398" y="345213"/>
                  </a:lnTo>
                  <a:lnTo>
                    <a:pt x="210935" y="358103"/>
                  </a:lnTo>
                  <a:lnTo>
                    <a:pt x="232659" y="361492"/>
                  </a:lnTo>
                  <a:lnTo>
                    <a:pt x="254402" y="359099"/>
                  </a:lnTo>
                  <a:lnTo>
                    <a:pt x="280219" y="3487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049361" y="484310"/>
              <a:ext cx="87717" cy="173967"/>
            </a:xfrm>
            <a:custGeom>
              <a:avLst/>
              <a:gdLst/>
              <a:ahLst/>
              <a:cxnLst/>
              <a:rect l="0" t="0" r="0" b="0"/>
              <a:pathLst>
                <a:path w="87717" h="173967">
                  <a:moveTo>
                    <a:pt x="14017" y="84228"/>
                  </a:moveTo>
                  <a:lnTo>
                    <a:pt x="31975" y="147656"/>
                  </a:lnTo>
                  <a:lnTo>
                    <a:pt x="38766" y="168570"/>
                  </a:lnTo>
                  <a:lnTo>
                    <a:pt x="38705" y="173212"/>
                  </a:lnTo>
                  <a:lnTo>
                    <a:pt x="36325" y="173966"/>
                  </a:lnTo>
                  <a:lnTo>
                    <a:pt x="32398" y="172130"/>
                  </a:lnTo>
                  <a:lnTo>
                    <a:pt x="24916" y="160730"/>
                  </a:lnTo>
                  <a:lnTo>
                    <a:pt x="7047" y="107561"/>
                  </a:lnTo>
                  <a:lnTo>
                    <a:pt x="0" y="85240"/>
                  </a:lnTo>
                  <a:lnTo>
                    <a:pt x="2328" y="63621"/>
                  </a:lnTo>
                  <a:lnTo>
                    <a:pt x="12331" y="43484"/>
                  </a:lnTo>
                  <a:lnTo>
                    <a:pt x="28476" y="26735"/>
                  </a:lnTo>
                  <a:lnTo>
                    <a:pt x="57295" y="9742"/>
                  </a:lnTo>
                  <a:lnTo>
                    <a:pt x="8771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242362" y="263212"/>
              <a:ext cx="31587" cy="410612"/>
            </a:xfrm>
            <a:custGeom>
              <a:avLst/>
              <a:gdLst/>
              <a:ahLst/>
              <a:cxnLst/>
              <a:rect l="0" t="0" r="0" b="0"/>
              <a:pathLst>
                <a:path w="31587" h="410612">
                  <a:moveTo>
                    <a:pt x="0" y="0"/>
                  </a:moveTo>
                  <a:lnTo>
                    <a:pt x="3120" y="60384"/>
                  </a:lnTo>
                  <a:lnTo>
                    <a:pt x="8334" y="111868"/>
                  </a:lnTo>
                  <a:lnTo>
                    <a:pt x="10095" y="171186"/>
                  </a:lnTo>
                  <a:lnTo>
                    <a:pt x="17679" y="223068"/>
                  </a:lnTo>
                  <a:lnTo>
                    <a:pt x="21226" y="273934"/>
                  </a:lnTo>
                  <a:lnTo>
                    <a:pt x="29193" y="327461"/>
                  </a:lnTo>
                  <a:lnTo>
                    <a:pt x="31113" y="382748"/>
                  </a:lnTo>
                  <a:lnTo>
                    <a:pt x="31586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347647" y="558010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3120" y="54144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337119" y="442196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442404" y="519100"/>
              <a:ext cx="286703" cy="190350"/>
            </a:xfrm>
            <a:custGeom>
              <a:avLst/>
              <a:gdLst/>
              <a:ahLst/>
              <a:cxnLst/>
              <a:rect l="0" t="0" r="0" b="0"/>
              <a:pathLst>
                <a:path w="286703" h="190350">
                  <a:moveTo>
                    <a:pt x="0" y="38910"/>
                  </a:moveTo>
                  <a:lnTo>
                    <a:pt x="8333" y="76388"/>
                  </a:lnTo>
                  <a:lnTo>
                    <a:pt x="10095" y="133401"/>
                  </a:lnTo>
                  <a:lnTo>
                    <a:pt x="15989" y="172582"/>
                  </a:lnTo>
                  <a:lnTo>
                    <a:pt x="15338" y="177158"/>
                  </a:lnTo>
                  <a:lnTo>
                    <a:pt x="12565" y="176699"/>
                  </a:lnTo>
                  <a:lnTo>
                    <a:pt x="8377" y="172883"/>
                  </a:lnTo>
                  <a:lnTo>
                    <a:pt x="3723" y="153046"/>
                  </a:lnTo>
                  <a:lnTo>
                    <a:pt x="735" y="98240"/>
                  </a:lnTo>
                  <a:lnTo>
                    <a:pt x="5807" y="56359"/>
                  </a:lnTo>
                  <a:lnTo>
                    <a:pt x="14669" y="34577"/>
                  </a:lnTo>
                  <a:lnTo>
                    <a:pt x="20308" y="25493"/>
                  </a:lnTo>
                  <a:lnTo>
                    <a:pt x="27576" y="21776"/>
                  </a:lnTo>
                  <a:lnTo>
                    <a:pt x="35932" y="21638"/>
                  </a:lnTo>
                  <a:lnTo>
                    <a:pt x="53404" y="27724"/>
                  </a:lnTo>
                  <a:lnTo>
                    <a:pt x="76395" y="45474"/>
                  </a:lnTo>
                  <a:lnTo>
                    <a:pt x="96855" y="72440"/>
                  </a:lnTo>
                  <a:lnTo>
                    <a:pt x="118675" y="123394"/>
                  </a:lnTo>
                  <a:lnTo>
                    <a:pt x="123570" y="126818"/>
                  </a:lnTo>
                  <a:lnTo>
                    <a:pt x="129173" y="125591"/>
                  </a:lnTo>
                  <a:lnTo>
                    <a:pt x="143978" y="117209"/>
                  </a:lnTo>
                  <a:lnTo>
                    <a:pt x="199360" y="98715"/>
                  </a:lnTo>
                  <a:lnTo>
                    <a:pt x="252594" y="81043"/>
                  </a:lnTo>
                  <a:lnTo>
                    <a:pt x="263152" y="77527"/>
                  </a:lnTo>
                  <a:lnTo>
                    <a:pt x="278003" y="64262"/>
                  </a:lnTo>
                  <a:lnTo>
                    <a:pt x="283602" y="55811"/>
                  </a:lnTo>
                  <a:lnTo>
                    <a:pt x="286702" y="37063"/>
                  </a:lnTo>
                  <a:lnTo>
                    <a:pt x="285891" y="27150"/>
                  </a:lnTo>
                  <a:lnTo>
                    <a:pt x="281841" y="19372"/>
                  </a:lnTo>
                  <a:lnTo>
                    <a:pt x="267982" y="7609"/>
                  </a:lnTo>
                  <a:lnTo>
                    <a:pt x="229270" y="0"/>
                  </a:lnTo>
                  <a:lnTo>
                    <a:pt x="206793" y="4459"/>
                  </a:lnTo>
                  <a:lnTo>
                    <a:pt x="189004" y="15410"/>
                  </a:lnTo>
                  <a:lnTo>
                    <a:pt x="167005" y="41306"/>
                  </a:lnTo>
                  <a:lnTo>
                    <a:pt x="156892" y="61032"/>
                  </a:lnTo>
                  <a:lnTo>
                    <a:pt x="150212" y="103046"/>
                  </a:lnTo>
                  <a:lnTo>
                    <a:pt x="154888" y="129416"/>
                  </a:lnTo>
                  <a:lnTo>
                    <a:pt x="176954" y="174941"/>
                  </a:lnTo>
                  <a:lnTo>
                    <a:pt x="186989" y="182240"/>
                  </a:lnTo>
                  <a:lnTo>
                    <a:pt x="213738" y="190349"/>
                  </a:lnTo>
                  <a:lnTo>
                    <a:pt x="238884" y="187715"/>
                  </a:lnTo>
                  <a:lnTo>
                    <a:pt x="273741" y="1757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121167" y="263212"/>
              <a:ext cx="5590" cy="389555"/>
            </a:xfrm>
            <a:custGeom>
              <a:avLst/>
              <a:gdLst/>
              <a:ahLst/>
              <a:cxnLst/>
              <a:rect l="0" t="0" r="0" b="0"/>
              <a:pathLst>
                <a:path w="5590" h="389555">
                  <a:moveTo>
                    <a:pt x="5589" y="0"/>
                  </a:moveTo>
                  <a:lnTo>
                    <a:pt x="0" y="16768"/>
                  </a:lnTo>
                  <a:lnTo>
                    <a:pt x="3272" y="73025"/>
                  </a:lnTo>
                  <a:lnTo>
                    <a:pt x="4903" y="136151"/>
                  </a:lnTo>
                  <a:lnTo>
                    <a:pt x="5386" y="197488"/>
                  </a:lnTo>
                  <a:lnTo>
                    <a:pt x="5529" y="247508"/>
                  </a:lnTo>
                  <a:lnTo>
                    <a:pt x="5571" y="297684"/>
                  </a:lnTo>
                  <a:lnTo>
                    <a:pt x="5586" y="354033"/>
                  </a:lnTo>
                  <a:lnTo>
                    <a:pt x="5589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979357" y="410611"/>
              <a:ext cx="252685" cy="42115"/>
            </a:xfrm>
            <a:custGeom>
              <a:avLst/>
              <a:gdLst/>
              <a:ahLst/>
              <a:cxnLst/>
              <a:rect l="0" t="0" r="0" b="0"/>
              <a:pathLst>
                <a:path w="252685" h="42115">
                  <a:moveTo>
                    <a:pt x="252684" y="0"/>
                  </a:moveTo>
                  <a:lnTo>
                    <a:pt x="194067" y="14654"/>
                  </a:lnTo>
                  <a:lnTo>
                    <a:pt x="139893" y="28198"/>
                  </a:lnTo>
                  <a:lnTo>
                    <a:pt x="84132" y="39018"/>
                  </a:lnTo>
                  <a:lnTo>
                    <a:pt x="28057" y="4150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223406" y="263212"/>
              <a:ext cx="303434" cy="418009"/>
            </a:xfrm>
            <a:custGeom>
              <a:avLst/>
              <a:gdLst/>
              <a:ahLst/>
              <a:cxnLst/>
              <a:rect l="0" t="0" r="0" b="0"/>
              <a:pathLst>
                <a:path w="303434" h="418009">
                  <a:moveTo>
                    <a:pt x="8635" y="0"/>
                  </a:moveTo>
                  <a:lnTo>
                    <a:pt x="2569" y="34792"/>
                  </a:lnTo>
                  <a:lnTo>
                    <a:pt x="6318" y="81408"/>
                  </a:lnTo>
                  <a:lnTo>
                    <a:pt x="9118" y="137985"/>
                  </a:lnTo>
                  <a:lnTo>
                    <a:pt x="15667" y="193483"/>
                  </a:lnTo>
                  <a:lnTo>
                    <a:pt x="18128" y="251520"/>
                  </a:lnTo>
                  <a:lnTo>
                    <a:pt x="18959" y="314239"/>
                  </a:lnTo>
                  <a:lnTo>
                    <a:pt x="13534" y="366098"/>
                  </a:lnTo>
                  <a:lnTo>
                    <a:pt x="10731" y="370408"/>
                  </a:lnTo>
                  <a:lnTo>
                    <a:pt x="7693" y="369771"/>
                  </a:lnTo>
                  <a:lnTo>
                    <a:pt x="4497" y="365837"/>
                  </a:lnTo>
                  <a:lnTo>
                    <a:pt x="0" y="337943"/>
                  </a:lnTo>
                  <a:lnTo>
                    <a:pt x="4257" y="300043"/>
                  </a:lnTo>
                  <a:lnTo>
                    <a:pt x="18516" y="264766"/>
                  </a:lnTo>
                  <a:lnTo>
                    <a:pt x="25751" y="259569"/>
                  </a:lnTo>
                  <a:lnTo>
                    <a:pt x="34084" y="258444"/>
                  </a:lnTo>
                  <a:lnTo>
                    <a:pt x="51531" y="263433"/>
                  </a:lnTo>
                  <a:lnTo>
                    <a:pt x="67084" y="273449"/>
                  </a:lnTo>
                  <a:lnTo>
                    <a:pt x="78676" y="291938"/>
                  </a:lnTo>
                  <a:lnTo>
                    <a:pt x="99400" y="348234"/>
                  </a:lnTo>
                  <a:lnTo>
                    <a:pt x="110705" y="400933"/>
                  </a:lnTo>
                  <a:lnTo>
                    <a:pt x="112491" y="418008"/>
                  </a:lnTo>
                  <a:lnTo>
                    <a:pt x="119321" y="377689"/>
                  </a:lnTo>
                  <a:lnTo>
                    <a:pt x="134108" y="352633"/>
                  </a:lnTo>
                  <a:lnTo>
                    <a:pt x="149798" y="340780"/>
                  </a:lnTo>
                  <a:lnTo>
                    <a:pt x="184602" y="327529"/>
                  </a:lnTo>
                  <a:lnTo>
                    <a:pt x="243175" y="306983"/>
                  </a:lnTo>
                  <a:lnTo>
                    <a:pt x="262224" y="290855"/>
                  </a:lnTo>
                  <a:lnTo>
                    <a:pt x="268941" y="281641"/>
                  </a:lnTo>
                  <a:lnTo>
                    <a:pt x="272250" y="271988"/>
                  </a:lnTo>
                  <a:lnTo>
                    <a:pt x="272806" y="251905"/>
                  </a:lnTo>
                  <a:lnTo>
                    <a:pt x="268977" y="243976"/>
                  </a:lnTo>
                  <a:lnTo>
                    <a:pt x="255364" y="232046"/>
                  </a:lnTo>
                  <a:lnTo>
                    <a:pt x="234496" y="229084"/>
                  </a:lnTo>
                  <a:lnTo>
                    <a:pt x="210793" y="232836"/>
                  </a:lnTo>
                  <a:lnTo>
                    <a:pt x="188560" y="242303"/>
                  </a:lnTo>
                  <a:lnTo>
                    <a:pt x="170100" y="260548"/>
                  </a:lnTo>
                  <a:lnTo>
                    <a:pt x="156436" y="284255"/>
                  </a:lnTo>
                  <a:lnTo>
                    <a:pt x="150364" y="310389"/>
                  </a:lnTo>
                  <a:lnTo>
                    <a:pt x="153904" y="334483"/>
                  </a:lnTo>
                  <a:lnTo>
                    <a:pt x="175241" y="378546"/>
                  </a:lnTo>
                  <a:lnTo>
                    <a:pt x="195130" y="404880"/>
                  </a:lnTo>
                  <a:lnTo>
                    <a:pt x="215134" y="413913"/>
                  </a:lnTo>
                  <a:lnTo>
                    <a:pt x="238453" y="416758"/>
                  </a:lnTo>
                  <a:lnTo>
                    <a:pt x="278899" y="409053"/>
                  </a:lnTo>
                  <a:lnTo>
                    <a:pt x="303433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801164" y="487732"/>
              <a:ext cx="141945" cy="342387"/>
            </a:xfrm>
            <a:custGeom>
              <a:avLst/>
              <a:gdLst/>
              <a:ahLst/>
              <a:cxnLst/>
              <a:rect l="0" t="0" r="0" b="0"/>
              <a:pathLst>
                <a:path w="141945" h="342387">
                  <a:moveTo>
                    <a:pt x="9944" y="122920"/>
                  </a:moveTo>
                  <a:lnTo>
                    <a:pt x="21123" y="139688"/>
                  </a:lnTo>
                  <a:lnTo>
                    <a:pt x="28074" y="172472"/>
                  </a:lnTo>
                  <a:lnTo>
                    <a:pt x="30423" y="226642"/>
                  </a:lnTo>
                  <a:lnTo>
                    <a:pt x="34007" y="286215"/>
                  </a:lnTo>
                  <a:lnTo>
                    <a:pt x="40044" y="338060"/>
                  </a:lnTo>
                  <a:lnTo>
                    <a:pt x="38200" y="342386"/>
                  </a:lnTo>
                  <a:lnTo>
                    <a:pt x="34630" y="340591"/>
                  </a:lnTo>
                  <a:lnTo>
                    <a:pt x="29911" y="334714"/>
                  </a:lnTo>
                  <a:lnTo>
                    <a:pt x="18596" y="273485"/>
                  </a:lnTo>
                  <a:lnTo>
                    <a:pt x="6064" y="212063"/>
                  </a:lnTo>
                  <a:lnTo>
                    <a:pt x="1386" y="158432"/>
                  </a:lnTo>
                  <a:lnTo>
                    <a:pt x="0" y="105496"/>
                  </a:lnTo>
                  <a:lnTo>
                    <a:pt x="7937" y="52018"/>
                  </a:lnTo>
                  <a:lnTo>
                    <a:pt x="14121" y="29407"/>
                  </a:lnTo>
                  <a:lnTo>
                    <a:pt x="19748" y="20804"/>
                  </a:lnTo>
                  <a:lnTo>
                    <a:pt x="35358" y="8125"/>
                  </a:lnTo>
                  <a:lnTo>
                    <a:pt x="69467" y="0"/>
                  </a:lnTo>
                  <a:lnTo>
                    <a:pt x="92551" y="4338"/>
                  </a:lnTo>
                  <a:lnTo>
                    <a:pt x="122158" y="19935"/>
                  </a:lnTo>
                  <a:lnTo>
                    <a:pt x="130377" y="26187"/>
                  </a:lnTo>
                  <a:lnTo>
                    <a:pt x="139509" y="45613"/>
                  </a:lnTo>
                  <a:lnTo>
                    <a:pt x="141944" y="57344"/>
                  </a:lnTo>
                  <a:lnTo>
                    <a:pt x="138411" y="79737"/>
                  </a:lnTo>
                  <a:lnTo>
                    <a:pt x="123268" y="108956"/>
                  </a:lnTo>
                  <a:lnTo>
                    <a:pt x="100844" y="132431"/>
                  </a:lnTo>
                  <a:lnTo>
                    <a:pt x="71973" y="151085"/>
                  </a:lnTo>
                  <a:lnTo>
                    <a:pt x="51551" y="158834"/>
                  </a:lnTo>
                  <a:lnTo>
                    <a:pt x="9944" y="1650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969036" y="473782"/>
              <a:ext cx="115814" cy="142116"/>
            </a:xfrm>
            <a:custGeom>
              <a:avLst/>
              <a:gdLst/>
              <a:ahLst/>
              <a:cxnLst/>
              <a:rect l="0" t="0" r="0" b="0"/>
              <a:pathLst>
                <a:path w="115814" h="142116">
                  <a:moveTo>
                    <a:pt x="0" y="63171"/>
                  </a:moveTo>
                  <a:lnTo>
                    <a:pt x="16811" y="82321"/>
                  </a:lnTo>
                  <a:lnTo>
                    <a:pt x="43909" y="136388"/>
                  </a:lnTo>
                  <a:lnTo>
                    <a:pt x="44480" y="141228"/>
                  </a:lnTo>
                  <a:lnTo>
                    <a:pt x="42522" y="142115"/>
                  </a:lnTo>
                  <a:lnTo>
                    <a:pt x="38876" y="140367"/>
                  </a:lnTo>
                  <a:lnTo>
                    <a:pt x="28157" y="115550"/>
                  </a:lnTo>
                  <a:lnTo>
                    <a:pt x="23161" y="78561"/>
                  </a:lnTo>
                  <a:lnTo>
                    <a:pt x="31351" y="54803"/>
                  </a:lnTo>
                  <a:lnTo>
                    <a:pt x="46689" y="34885"/>
                  </a:lnTo>
                  <a:lnTo>
                    <a:pt x="75055" y="17095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155250" y="494839"/>
              <a:ext cx="116142" cy="170715"/>
            </a:xfrm>
            <a:custGeom>
              <a:avLst/>
              <a:gdLst/>
              <a:ahLst/>
              <a:cxnLst/>
              <a:rect l="0" t="0" r="0" b="0"/>
              <a:pathLst>
                <a:path w="116142" h="170715">
                  <a:moveTo>
                    <a:pt x="87527" y="0"/>
                  </a:moveTo>
                  <a:lnTo>
                    <a:pt x="56245" y="9575"/>
                  </a:lnTo>
                  <a:lnTo>
                    <a:pt x="32505" y="27534"/>
                  </a:lnTo>
                  <a:lnTo>
                    <a:pt x="11822" y="54561"/>
                  </a:lnTo>
                  <a:lnTo>
                    <a:pt x="2018" y="74552"/>
                  </a:lnTo>
                  <a:lnTo>
                    <a:pt x="0" y="98255"/>
                  </a:lnTo>
                  <a:lnTo>
                    <a:pt x="8236" y="146010"/>
                  </a:lnTo>
                  <a:lnTo>
                    <a:pt x="13610" y="154662"/>
                  </a:lnTo>
                  <a:lnTo>
                    <a:pt x="28938" y="167394"/>
                  </a:lnTo>
                  <a:lnTo>
                    <a:pt x="50569" y="170714"/>
                  </a:lnTo>
                  <a:lnTo>
                    <a:pt x="73441" y="167120"/>
                  </a:lnTo>
                  <a:lnTo>
                    <a:pt x="91405" y="157723"/>
                  </a:lnTo>
                  <a:lnTo>
                    <a:pt x="104068" y="142629"/>
                  </a:lnTo>
                  <a:lnTo>
                    <a:pt x="112426" y="123052"/>
                  </a:lnTo>
                  <a:lnTo>
                    <a:pt x="116141" y="98753"/>
                  </a:lnTo>
                  <a:lnTo>
                    <a:pt x="111552" y="78595"/>
                  </a:lnTo>
                  <a:lnTo>
                    <a:pt x="82574" y="26802"/>
                  </a:lnTo>
                  <a:lnTo>
                    <a:pt x="76998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305948" y="473663"/>
              <a:ext cx="157928" cy="147519"/>
            </a:xfrm>
            <a:custGeom>
              <a:avLst/>
              <a:gdLst/>
              <a:ahLst/>
              <a:cxnLst/>
              <a:rect l="0" t="0" r="0" b="0"/>
              <a:pathLst>
                <a:path w="157928" h="147519">
                  <a:moveTo>
                    <a:pt x="0" y="52761"/>
                  </a:moveTo>
                  <a:lnTo>
                    <a:pt x="23719" y="96724"/>
                  </a:lnTo>
                  <a:lnTo>
                    <a:pt x="29255" y="132598"/>
                  </a:lnTo>
                  <a:lnTo>
                    <a:pt x="28862" y="137571"/>
                  </a:lnTo>
                  <a:lnTo>
                    <a:pt x="27430" y="137377"/>
                  </a:lnTo>
                  <a:lnTo>
                    <a:pt x="25306" y="133738"/>
                  </a:lnTo>
                  <a:lnTo>
                    <a:pt x="16726" y="100671"/>
                  </a:lnTo>
                  <a:lnTo>
                    <a:pt x="17954" y="65007"/>
                  </a:lnTo>
                  <a:lnTo>
                    <a:pt x="25727" y="32213"/>
                  </a:lnTo>
                  <a:lnTo>
                    <a:pt x="41028" y="5859"/>
                  </a:lnTo>
                  <a:lnTo>
                    <a:pt x="49578" y="1606"/>
                  </a:lnTo>
                  <a:lnTo>
                    <a:pt x="71558" y="0"/>
                  </a:lnTo>
                  <a:lnTo>
                    <a:pt x="90685" y="6305"/>
                  </a:lnTo>
                  <a:lnTo>
                    <a:pt x="99061" y="11262"/>
                  </a:lnTo>
                  <a:lnTo>
                    <a:pt x="122028" y="40595"/>
                  </a:lnTo>
                  <a:lnTo>
                    <a:pt x="146369" y="94660"/>
                  </a:lnTo>
                  <a:lnTo>
                    <a:pt x="157927" y="1475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502034" y="451122"/>
              <a:ext cx="137841" cy="212301"/>
            </a:xfrm>
            <a:custGeom>
              <a:avLst/>
              <a:gdLst/>
              <a:ahLst/>
              <a:cxnLst/>
              <a:rect l="0" t="0" r="0" b="0"/>
              <a:pathLst>
                <a:path w="137841" h="212301">
                  <a:moveTo>
                    <a:pt x="98712" y="12131"/>
                  </a:moveTo>
                  <a:lnTo>
                    <a:pt x="81944" y="953"/>
                  </a:lnTo>
                  <a:lnTo>
                    <a:pt x="73495" y="0"/>
                  </a:lnTo>
                  <a:lnTo>
                    <a:pt x="54749" y="5180"/>
                  </a:lnTo>
                  <a:lnTo>
                    <a:pt x="30054" y="21250"/>
                  </a:lnTo>
                  <a:lnTo>
                    <a:pt x="18284" y="37241"/>
                  </a:lnTo>
                  <a:lnTo>
                    <a:pt x="1197" y="76103"/>
                  </a:lnTo>
                  <a:lnTo>
                    <a:pt x="0" y="99835"/>
                  </a:lnTo>
                  <a:lnTo>
                    <a:pt x="8763" y="147609"/>
                  </a:lnTo>
                  <a:lnTo>
                    <a:pt x="23967" y="180175"/>
                  </a:lnTo>
                  <a:lnTo>
                    <a:pt x="48879" y="206461"/>
                  </a:lnTo>
                  <a:lnTo>
                    <a:pt x="59641" y="210705"/>
                  </a:lnTo>
                  <a:lnTo>
                    <a:pt x="84077" y="212300"/>
                  </a:lnTo>
                  <a:lnTo>
                    <a:pt x="104296" y="205990"/>
                  </a:lnTo>
                  <a:lnTo>
                    <a:pt x="112963" y="201032"/>
                  </a:lnTo>
                  <a:lnTo>
                    <a:pt x="125712" y="186164"/>
                  </a:lnTo>
                  <a:lnTo>
                    <a:pt x="130750" y="177286"/>
                  </a:lnTo>
                  <a:lnTo>
                    <a:pt x="137840" y="136845"/>
                  </a:lnTo>
                  <a:lnTo>
                    <a:pt x="128980" y="73355"/>
                  </a:lnTo>
                  <a:lnTo>
                    <a:pt x="119379" y="41970"/>
                  </a:lnTo>
                  <a:lnTo>
                    <a:pt x="109240" y="226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674445" y="463253"/>
              <a:ext cx="129603" cy="184024"/>
            </a:xfrm>
            <a:custGeom>
              <a:avLst/>
              <a:gdLst/>
              <a:ahLst/>
              <a:cxnLst/>
              <a:rect l="0" t="0" r="0" b="0"/>
              <a:pathLst>
                <a:path w="129603" h="184024">
                  <a:moveTo>
                    <a:pt x="0" y="0"/>
                  </a:moveTo>
                  <a:lnTo>
                    <a:pt x="8334" y="37478"/>
                  </a:lnTo>
                  <a:lnTo>
                    <a:pt x="10095" y="94491"/>
                  </a:lnTo>
                  <a:lnTo>
                    <a:pt x="15989" y="139262"/>
                  </a:lnTo>
                  <a:lnTo>
                    <a:pt x="25044" y="161720"/>
                  </a:lnTo>
                  <a:lnTo>
                    <a:pt x="30734" y="170985"/>
                  </a:lnTo>
                  <a:lnTo>
                    <a:pt x="39207" y="177161"/>
                  </a:lnTo>
                  <a:lnTo>
                    <a:pt x="61099" y="184023"/>
                  </a:lnTo>
                  <a:lnTo>
                    <a:pt x="71148" y="183514"/>
                  </a:lnTo>
                  <a:lnTo>
                    <a:pt x="88553" y="176708"/>
                  </a:lnTo>
                  <a:lnTo>
                    <a:pt x="111506" y="154134"/>
                  </a:lnTo>
                  <a:lnTo>
                    <a:pt x="127536" y="125218"/>
                  </a:lnTo>
                  <a:lnTo>
                    <a:pt x="129602" y="104786"/>
                  </a:lnTo>
                  <a:lnTo>
                    <a:pt x="126342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832373" y="471401"/>
              <a:ext cx="168457" cy="181366"/>
            </a:xfrm>
            <a:custGeom>
              <a:avLst/>
              <a:gdLst/>
              <a:ahLst/>
              <a:cxnLst/>
              <a:rect l="0" t="0" r="0" b="0"/>
              <a:pathLst>
                <a:path w="168457" h="181366">
                  <a:moveTo>
                    <a:pt x="0" y="33966"/>
                  </a:moveTo>
                  <a:lnTo>
                    <a:pt x="17958" y="89011"/>
                  </a:lnTo>
                  <a:lnTo>
                    <a:pt x="31666" y="140419"/>
                  </a:lnTo>
                  <a:lnTo>
                    <a:pt x="35149" y="154068"/>
                  </a:lnTo>
                  <a:lnTo>
                    <a:pt x="33961" y="159658"/>
                  </a:lnTo>
                  <a:lnTo>
                    <a:pt x="29659" y="159875"/>
                  </a:lnTo>
                  <a:lnTo>
                    <a:pt x="23283" y="156510"/>
                  </a:lnTo>
                  <a:lnTo>
                    <a:pt x="19031" y="149587"/>
                  </a:lnTo>
                  <a:lnTo>
                    <a:pt x="13048" y="117487"/>
                  </a:lnTo>
                  <a:lnTo>
                    <a:pt x="14146" y="67839"/>
                  </a:lnTo>
                  <a:lnTo>
                    <a:pt x="20325" y="45511"/>
                  </a:lnTo>
                  <a:lnTo>
                    <a:pt x="30870" y="23890"/>
                  </a:lnTo>
                  <a:lnTo>
                    <a:pt x="46475" y="8821"/>
                  </a:lnTo>
                  <a:lnTo>
                    <a:pt x="55550" y="3165"/>
                  </a:lnTo>
                  <a:lnTo>
                    <a:pt x="74991" y="0"/>
                  </a:lnTo>
                  <a:lnTo>
                    <a:pt x="85089" y="793"/>
                  </a:lnTo>
                  <a:lnTo>
                    <a:pt x="102548" y="7914"/>
                  </a:lnTo>
                  <a:lnTo>
                    <a:pt x="118107" y="20048"/>
                  </a:lnTo>
                  <a:lnTo>
                    <a:pt x="138850" y="46610"/>
                  </a:lnTo>
                  <a:lnTo>
                    <a:pt x="160773" y="97416"/>
                  </a:lnTo>
                  <a:lnTo>
                    <a:pt x="167444" y="155030"/>
                  </a:lnTo>
                  <a:lnTo>
                    <a:pt x="168456" y="1813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095585" y="63170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8" name="Freeform 87"/>
          <p:cNvSpPr/>
          <p:nvPr/>
        </p:nvSpPr>
        <p:spPr>
          <a:xfrm>
            <a:off x="2074114" y="2653181"/>
            <a:ext cx="526425" cy="8335"/>
          </a:xfrm>
          <a:custGeom>
            <a:avLst/>
            <a:gdLst/>
            <a:ahLst/>
            <a:cxnLst/>
            <a:rect l="0" t="0" r="0" b="0"/>
            <a:pathLst>
              <a:path w="526425" h="8335">
                <a:moveTo>
                  <a:pt x="526424" y="0"/>
                </a:moveTo>
                <a:lnTo>
                  <a:pt x="509657" y="5589"/>
                </a:lnTo>
                <a:lnTo>
                  <a:pt x="492066" y="5214"/>
                </a:lnTo>
                <a:lnTo>
                  <a:pt x="432256" y="686"/>
                </a:lnTo>
                <a:lnTo>
                  <a:pt x="382969" y="203"/>
                </a:lnTo>
                <a:lnTo>
                  <a:pt x="326772" y="60"/>
                </a:lnTo>
                <a:lnTo>
                  <a:pt x="275935" y="18"/>
                </a:lnTo>
                <a:lnTo>
                  <a:pt x="233382" y="8"/>
                </a:lnTo>
                <a:lnTo>
                  <a:pt x="190293" y="3123"/>
                </a:lnTo>
                <a:lnTo>
                  <a:pt x="129692" y="8334"/>
                </a:lnTo>
                <a:lnTo>
                  <a:pt x="77811" y="6759"/>
                </a:lnTo>
                <a:lnTo>
                  <a:pt x="35923" y="2003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Freeform 88"/>
          <p:cNvSpPr/>
          <p:nvPr/>
        </p:nvSpPr>
        <p:spPr>
          <a:xfrm>
            <a:off x="1410818" y="4800994"/>
            <a:ext cx="536955" cy="109968"/>
          </a:xfrm>
          <a:custGeom>
            <a:avLst/>
            <a:gdLst/>
            <a:ahLst/>
            <a:cxnLst/>
            <a:rect l="0" t="0" r="0" b="0"/>
            <a:pathLst>
              <a:path w="536955" h="109968">
                <a:moveTo>
                  <a:pt x="536954" y="0"/>
                </a:moveTo>
                <a:lnTo>
                  <a:pt x="487402" y="14655"/>
                </a:lnTo>
                <a:lnTo>
                  <a:pt x="431285" y="24750"/>
                </a:lnTo>
                <a:lnTo>
                  <a:pt x="371411" y="38641"/>
                </a:lnTo>
                <a:lnTo>
                  <a:pt x="315737" y="49531"/>
                </a:lnTo>
                <a:lnTo>
                  <a:pt x="252885" y="60639"/>
                </a:lnTo>
                <a:lnTo>
                  <a:pt x="191157" y="77338"/>
                </a:lnTo>
                <a:lnTo>
                  <a:pt x="141647" y="87776"/>
                </a:lnTo>
                <a:lnTo>
                  <a:pt x="86082" y="101783"/>
                </a:lnTo>
                <a:lnTo>
                  <a:pt x="46303" y="109967"/>
                </a:lnTo>
                <a:lnTo>
                  <a:pt x="0" y="105285"/>
                </a:lnTo>
              </a:path>
            </a:pathLst>
          </a:custGeom>
          <a:ln w="38100" cap="flat" cmpd="sng" algn="ctr">
            <a:solidFill>
              <a:srgbClr val="FF682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2014-11-05T19:41:44Z</dcterms:created>
  <dcterms:modified xsi:type="dcterms:W3CDTF">2014-11-05T19:42:05Z</dcterms:modified>
</cp:coreProperties>
</file>